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5" r:id="rId2"/>
  </p:sldMasterIdLst>
  <p:notesMasterIdLst>
    <p:notesMasterId r:id="rId36"/>
  </p:notesMasterIdLst>
  <p:sldIdLst>
    <p:sldId id="264" r:id="rId3"/>
    <p:sldId id="287" r:id="rId4"/>
    <p:sldId id="263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7" r:id="rId14"/>
    <p:sldId id="296" r:id="rId15"/>
    <p:sldId id="299" r:id="rId16"/>
    <p:sldId id="298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6" r:id="rId33"/>
    <p:sldId id="315" r:id="rId34"/>
    <p:sldId id="28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63E3"/>
    <a:srgbClr val="FF4D67"/>
    <a:srgbClr val="FF70AD"/>
    <a:srgbClr val="FF9409"/>
    <a:srgbClr val="A0CC34"/>
    <a:srgbClr val="91B82E"/>
    <a:srgbClr val="FFFFFF"/>
    <a:srgbClr val="FAF9FE"/>
    <a:srgbClr val="DFFAFD"/>
    <a:srgbClr val="C8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3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33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13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5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54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633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19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15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6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85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26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49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51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12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77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34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18" Type="http://schemas.openxmlformats.org/officeDocument/2006/relationships/image" Target="../media/image52.png"/><Relationship Id="rId3" Type="http://schemas.microsoft.com/office/2007/relationships/hdphoto" Target="../media/hdphoto4.wdp"/><Relationship Id="rId7" Type="http://schemas.openxmlformats.org/officeDocument/2006/relationships/image" Target="../media/image48.png"/><Relationship Id="rId12" Type="http://schemas.openxmlformats.org/officeDocument/2006/relationships/image" Target="../media/image44.png"/><Relationship Id="rId17" Type="http://schemas.microsoft.com/office/2007/relationships/hdphoto" Target="../media/hdphoto8.wdp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2.png"/><Relationship Id="rId5" Type="http://schemas.microsoft.com/office/2007/relationships/hdphoto" Target="../media/hdphoto5.wdp"/><Relationship Id="rId15" Type="http://schemas.microsoft.com/office/2007/relationships/hdphoto" Target="../media/hdphoto7.wdp"/><Relationship Id="rId10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28.png"/><Relationship Id="rId10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1.wdp"/><Relationship Id="rId3" Type="http://schemas.openxmlformats.org/officeDocument/2006/relationships/image" Target="../media/image43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microsoft.com/office/2007/relationships/hdphoto" Target="../media/hdphoto10.wdp"/><Relationship Id="rId1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4.png"/><Relationship Id="rId3" Type="http://schemas.openxmlformats.org/officeDocument/2006/relationships/image" Target="../media/image32.png"/><Relationship Id="rId7" Type="http://schemas.openxmlformats.org/officeDocument/2006/relationships/image" Target="../media/image59.png"/><Relationship Id="rId12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8.png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gif"/><Relationship Id="rId3" Type="http://schemas.openxmlformats.org/officeDocument/2006/relationships/image" Target="../media/image43.png"/><Relationship Id="rId7" Type="http://schemas.openxmlformats.org/officeDocument/2006/relationships/image" Target="../media/image66.pn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70.png"/><Relationship Id="rId5" Type="http://schemas.openxmlformats.org/officeDocument/2006/relationships/image" Target="../media/image44.png"/><Relationship Id="rId10" Type="http://schemas.openxmlformats.org/officeDocument/2006/relationships/image" Target="../media/image69.jpeg"/><Relationship Id="rId4" Type="http://schemas.openxmlformats.org/officeDocument/2006/relationships/image" Target="../media/image32.pn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7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3" y="159657"/>
            <a:ext cx="3395427" cy="1929168"/>
          </a:xfrm>
          <a:prstGeom prst="rect">
            <a:avLst/>
          </a:prstGeom>
        </p:spPr>
      </p:pic>
      <p:sp>
        <p:nvSpPr>
          <p:cNvPr id="257" name="文本框 80"/>
          <p:cNvSpPr txBox="1"/>
          <p:nvPr/>
        </p:nvSpPr>
        <p:spPr>
          <a:xfrm>
            <a:off x="483174" y="2752061"/>
            <a:ext cx="2846234" cy="1569660"/>
          </a:xfrm>
          <a:prstGeom prst="rect">
            <a:avLst/>
          </a:prstGeom>
          <a:solidFill>
            <a:srgbClr val="E7FFF7"/>
          </a:solidFill>
          <a:ln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 err="1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Trò</a:t>
            </a:r>
            <a:r>
              <a:rPr kumimoji="1" lang="en-US" altLang="zh-CN" sz="4800" b="1" dirty="0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chơi</a:t>
            </a:r>
            <a:r>
              <a:rPr kumimoji="1" lang="en-US" altLang="zh-CN" sz="4800" b="1" dirty="0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: </a:t>
            </a:r>
            <a:r>
              <a:rPr kumimoji="1" lang="en-US" altLang="zh-CN" sz="4800" b="1" dirty="0" err="1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Gió</a:t>
            </a:r>
            <a:r>
              <a:rPr kumimoji="1" lang="en-US" altLang="zh-CN" sz="4800" b="1" dirty="0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4800" b="1" dirty="0" err="1">
                <a:solidFill>
                  <a:srgbClr val="00B050"/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thổi</a:t>
            </a:r>
            <a:endParaRPr kumimoji="1" lang="zh-CN" altLang="en-US" sz="4800" b="1" dirty="0">
              <a:solidFill>
                <a:srgbClr val="00B050"/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8" name="圆角矩形 21"/>
          <p:cNvSpPr/>
          <p:nvPr/>
        </p:nvSpPr>
        <p:spPr>
          <a:xfrm>
            <a:off x="4500042" y="1324485"/>
            <a:ext cx="6080872" cy="2855152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9" name="图片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4117112" y="802729"/>
            <a:ext cx="1266411" cy="880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0" name="Rectangle 259"/>
          <p:cNvSpPr/>
          <p:nvPr/>
        </p:nvSpPr>
        <p:spPr>
          <a:xfrm>
            <a:off x="4862285" y="1536738"/>
            <a:ext cx="5108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- GV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đặt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các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câu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hỏi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về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cách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trừ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qua 10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trong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phạm</a:t>
            </a:r>
            <a:r>
              <a:rPr kumimoji="1" lang="en-US" altLang="zh-CN" sz="28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vi 20 </a:t>
            </a:r>
            <a:endParaRPr kumimoji="1" lang="zh-CN" altLang="en-US" sz="2800" b="1" dirty="0"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4862285" y="2500064"/>
            <a:ext cx="5108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- Chia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lớp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thành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2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đội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thi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trả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lời</a:t>
            </a:r>
            <a:endParaRPr kumimoji="1" lang="zh-CN" altLang="en-US" sz="2800" dirty="0"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4848900" y="3049428"/>
            <a:ext cx="5108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-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Đội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nào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tích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lũy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được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nhiều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gió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hơn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,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đội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đó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chiến</a:t>
            </a:r>
            <a:r>
              <a:rPr kumimoji="1" lang="en-US" altLang="zh-CN" sz="2800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2800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thắng</a:t>
            </a:r>
            <a:endParaRPr kumimoji="1" lang="zh-CN" altLang="en-US" sz="2800" dirty="0"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63" name="Picture 2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34" y="792771"/>
            <a:ext cx="326164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9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bldLvl="0" animBg="1"/>
      <p:bldP spid="260" grpId="0"/>
      <p:bldP spid="261" grpId="0"/>
      <p:bldP spid="2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35413" y="526825"/>
            <a:ext cx="879770" cy="702056"/>
            <a:chOff x="1484051" y="705745"/>
            <a:chExt cx="564204" cy="477343"/>
          </a:xfrm>
        </p:grpSpPr>
        <p:sp>
          <p:nvSpPr>
            <p:cNvPr id="3" name="Isosceles Triangle 2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3755" y="442013"/>
            <a:ext cx="4297152" cy="969478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Trò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chơi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với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36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9793" y="1665253"/>
            <a:ext cx="7024936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600" dirty="0" err="1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600" dirty="0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A: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Che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một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vài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ô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trong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3" y="2354730"/>
            <a:ext cx="7384461" cy="3773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19588">
            <a:off x="4285959" y="4458265"/>
            <a:ext cx="892752" cy="8529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9793" y="2451514"/>
            <a:ext cx="67380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600" dirty="0" err="1">
                <a:solidFill>
                  <a:srgbClr val="FF66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600" dirty="0">
                <a:solidFill>
                  <a:srgbClr val="FF66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B: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Nói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các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phép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tính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bị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che</a:t>
            </a:r>
            <a:r>
              <a:rPr lang="en-US" altLang="zh-CN" sz="36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. </a:t>
            </a:r>
            <a:endParaRPr lang="zh-CN" altLang="en-US" sz="3600" dirty="0">
              <a:solidFill>
                <a:srgbClr val="00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8325" y="3253745"/>
            <a:ext cx="3647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/>
              <a:t>Ví</a:t>
            </a:r>
            <a:r>
              <a:rPr lang="en-US" sz="3200" i="1" dirty="0"/>
              <a:t> </a:t>
            </a:r>
            <a:r>
              <a:rPr lang="en-US" sz="3200" i="1" dirty="0" err="1"/>
              <a:t>dụ</a:t>
            </a:r>
            <a:r>
              <a:rPr lang="en-US" sz="3200" i="1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15 – 7 = 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01716" y="4006771"/>
            <a:ext cx="3853322" cy="1234825"/>
          </a:xfrm>
          <a:prstGeom prst="rect">
            <a:avLst/>
          </a:prstGeom>
          <a:ln w="19050">
            <a:solidFill>
              <a:srgbClr val="00B05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Đổi</a:t>
            </a:r>
            <a:r>
              <a:rPr lang="en-US" altLang="zh-CN" sz="3200" b="1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vai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: </a:t>
            </a:r>
          </a:p>
          <a:p>
            <a:pPr lvl="0" algn="ctr">
              <a:lnSpc>
                <a:spcPct val="120000"/>
              </a:lnSpc>
            </a:pP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B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che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,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A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nói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.</a:t>
            </a:r>
            <a:endParaRPr lang="zh-CN" altLang="en-US" sz="3200" dirty="0">
              <a:solidFill>
                <a:srgbClr val="00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0810" y="1720652"/>
            <a:ext cx="545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a)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ool green board in cartoon style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8"/>
          <a:stretch/>
        </p:blipFill>
        <p:spPr bwMode="auto">
          <a:xfrm>
            <a:off x="6555312" y="3845402"/>
            <a:ext cx="4057745" cy="254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35413" y="526825"/>
            <a:ext cx="879770" cy="702056"/>
            <a:chOff x="1484051" y="705745"/>
            <a:chExt cx="564204" cy="477343"/>
          </a:xfrm>
        </p:grpSpPr>
        <p:sp>
          <p:nvSpPr>
            <p:cNvPr id="4" name="Isosceles Triangle 3"/>
            <p:cNvSpPr/>
            <p:nvPr/>
          </p:nvSpPr>
          <p:spPr>
            <a:xfrm>
              <a:off x="1484051" y="705745"/>
              <a:ext cx="564204" cy="4603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21201" y="785487"/>
              <a:ext cx="264406" cy="397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973755" y="442013"/>
            <a:ext cx="4297152" cy="969478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Trò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chơi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với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36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8304" y="1795326"/>
            <a:ext cx="4750147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600" dirty="0" err="1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600" dirty="0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A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nói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yêu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cầu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,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ví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dụ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9" y="3991824"/>
            <a:ext cx="4249126" cy="21714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8304" y="3005541"/>
            <a:ext cx="6738026" cy="71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3600" dirty="0" err="1">
                <a:solidFill>
                  <a:srgbClr val="FF66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600" dirty="0">
                <a:solidFill>
                  <a:srgbClr val="FF66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B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viết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ra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ea typeface="微软雅黑" panose="020B0503020204020204" pitchFamily="34" charset="-122"/>
                <a:sym typeface="迷你简细行楷" panose="02010609000101010101" charset="-122"/>
              </a:rPr>
              <a:t> con.</a:t>
            </a:r>
            <a:endParaRPr lang="zh-CN" altLang="en-US" sz="3600" dirty="0"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190" y="2519603"/>
            <a:ext cx="61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hiệu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5.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68181" y="2102397"/>
            <a:ext cx="3853322" cy="1274195"/>
          </a:xfrm>
          <a:prstGeom prst="rect">
            <a:avLst/>
          </a:prstGeom>
          <a:ln w="19050">
            <a:solidFill>
              <a:srgbClr val="00B05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Đổi</a:t>
            </a:r>
            <a:r>
              <a:rPr lang="en-US" altLang="zh-CN" sz="3200" b="1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vai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: </a:t>
            </a:r>
          </a:p>
          <a:p>
            <a:pPr lvl="0" algn="ctr">
              <a:lnSpc>
                <a:spcPct val="120000"/>
              </a:lnSpc>
            </a:pP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B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nói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,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bạn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A </a:t>
            </a:r>
            <a:r>
              <a:rPr lang="en-US" altLang="zh-CN" sz="3200" dirty="0" err="1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viết</a:t>
            </a:r>
            <a:r>
              <a:rPr lang="en-US" altLang="zh-CN" sz="3200" dirty="0">
                <a:solidFill>
                  <a:srgbClr val="00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.</a:t>
            </a:r>
            <a:endParaRPr lang="zh-CN" altLang="en-US" sz="3200" dirty="0">
              <a:solidFill>
                <a:srgbClr val="00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766" y="1852413"/>
            <a:ext cx="566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3349" y="4294923"/>
            <a:ext cx="1449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11 – 6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45165" y="4260936"/>
            <a:ext cx="1449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12 – 7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3349" y="5202721"/>
            <a:ext cx="1449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13 – 8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45165" y="5202426"/>
            <a:ext cx="1449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14 – 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5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7914548" y="2803951"/>
            <a:ext cx="2318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43A081"/>
                </a:solidFill>
                <a:latin typeface="微软雅黑" panose="020B0503020204020204" pitchFamily="34" charset="-122"/>
              </a:rPr>
              <a:t>02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751" y="3219450"/>
            <a:ext cx="6362695" cy="214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76671" y="844160"/>
            <a:ext cx="3875234" cy="769441"/>
            <a:chOff x="4313083" y="342890"/>
            <a:chExt cx="3875234" cy="769441"/>
          </a:xfrm>
        </p:grpSpPr>
        <p:sp>
          <p:nvSpPr>
            <p:cNvPr id="3" name="Oval 2"/>
            <p:cNvSpPr/>
            <p:nvPr/>
          </p:nvSpPr>
          <p:spPr>
            <a:xfrm>
              <a:off x="4313083" y="342890"/>
              <a:ext cx="720000" cy="756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83968" y="342890"/>
              <a:ext cx="30043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60832" y="2326627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11 – 4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0832" y="3371496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 – 8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2389" y="2326627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 – 9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2382" y="3371496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 – 7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33939" y="2354646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 – 6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3939" y="3371496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16 – 9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64194" y="2326627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– 4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64194" y="3343477"/>
            <a:ext cx="23006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kern="0" dirty="0">
                <a:solidFill>
                  <a:srgbClr val="FF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17 – 8 </a:t>
            </a:r>
            <a:endParaRPr lang="en-US" sz="2800" kern="0" dirty="0">
              <a:solidFill>
                <a:srgbClr val="FF66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06" y="298650"/>
            <a:ext cx="1847020" cy="18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227953" y="1252116"/>
            <a:ext cx="5881072" cy="57486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79478" y="1614411"/>
            <a:ext cx="155394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11 – 4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71315" y="2376411"/>
            <a:ext cx="15799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 – 8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71315" y="3138411"/>
            <a:ext cx="15799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 – 6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80167" y="3900411"/>
            <a:ext cx="157992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16 – 9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192690" y="1613547"/>
            <a:ext cx="1621969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 – 9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9190376" y="2375547"/>
            <a:ext cx="164210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 – 7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190376" y="3137547"/>
            <a:ext cx="164210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 – 4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188061" y="3899547"/>
            <a:ext cx="166223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17 – 8 =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4659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832588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83236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85029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xoài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1323212" y="2296523"/>
            <a:ext cx="865048" cy="1080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2430645" y="1647263"/>
            <a:ext cx="865048" cy="1080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602924" y="3282845"/>
            <a:ext cx="865048" cy="10800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1638546" y="3586418"/>
            <a:ext cx="865048" cy="1080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572247" y="2187971"/>
            <a:ext cx="865048" cy="10800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4932461" y="3209902"/>
            <a:ext cx="865048" cy="10800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2595433" y="2831540"/>
            <a:ext cx="865048" cy="1080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3929" l="25385" r="85000"/>
                    </a14:imgEffect>
                  </a14:imgLayer>
                </a14:imgProps>
              </a:ext>
            </a:extLst>
          </a:blip>
          <a:srcRect l="25384" t="9793" r="11808" b="17394"/>
          <a:stretch/>
        </p:blipFill>
        <p:spPr>
          <a:xfrm rot="1861370">
            <a:off x="3936837" y="3059178"/>
            <a:ext cx="865048" cy="108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665" y="5939769"/>
            <a:ext cx="361817" cy="38210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301" y="5968170"/>
            <a:ext cx="361817" cy="3821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993" y="5874002"/>
            <a:ext cx="361817" cy="38210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964" y="5960567"/>
            <a:ext cx="361817" cy="3821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136" y="5778770"/>
            <a:ext cx="361817" cy="38210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351" y="5818459"/>
            <a:ext cx="361817" cy="38210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420" y="5892601"/>
            <a:ext cx="361817" cy="38210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132" y="5956430"/>
            <a:ext cx="361817" cy="3821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7250" y="4952565"/>
            <a:ext cx="2288626" cy="19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315394"/>
              </p:ext>
            </p:extLst>
          </p:nvPr>
        </p:nvGraphicFramePr>
        <p:xfrm>
          <a:off x="3523205" y="1886421"/>
          <a:ext cx="2540760" cy="976872"/>
        </p:xfrm>
        <a:graphic>
          <a:graphicData uri="http://schemas.openxmlformats.org/drawingml/2006/table">
            <a:tbl>
              <a:tblPr firstRow="1" bandRow="1"/>
              <a:tblGrid>
                <a:gridCol w="50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481257" y="1861675"/>
            <a:ext cx="2628000" cy="102995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999359"/>
              </p:ext>
            </p:extLst>
          </p:nvPr>
        </p:nvGraphicFramePr>
        <p:xfrm>
          <a:off x="6364662" y="1877719"/>
          <a:ext cx="2540760" cy="976872"/>
        </p:xfrm>
        <a:graphic>
          <a:graphicData uri="http://schemas.openxmlformats.org/drawingml/2006/table">
            <a:tbl>
              <a:tblPr firstRow="1" bandRow="1"/>
              <a:tblGrid>
                <a:gridCol w="50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598780" y="1951587"/>
            <a:ext cx="2360244" cy="849857"/>
            <a:chOff x="3464227" y="1884199"/>
            <a:chExt cx="2360244" cy="849857"/>
          </a:xfrm>
        </p:grpSpPr>
        <p:sp>
          <p:nvSpPr>
            <p:cNvPr id="6" name="Oval 5"/>
            <p:cNvSpPr/>
            <p:nvPr/>
          </p:nvSpPr>
          <p:spPr>
            <a:xfrm>
              <a:off x="3464227" y="1884199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64970" y="1884199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467669" y="1884199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970368" y="1884199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464227" y="2374056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964970" y="2374056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467669" y="2374056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64471" y="1895235"/>
              <a:ext cx="360000" cy="360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4921" y="1963422"/>
            <a:ext cx="3186557" cy="838022"/>
            <a:chOff x="4970368" y="1896034"/>
            <a:chExt cx="3186557" cy="838022"/>
          </a:xfrm>
        </p:grpSpPr>
        <p:sp>
          <p:nvSpPr>
            <p:cNvPr id="15" name="Oval 14"/>
            <p:cNvSpPr/>
            <p:nvPr/>
          </p:nvSpPr>
          <p:spPr>
            <a:xfrm>
              <a:off x="4970368" y="2374056"/>
              <a:ext cx="360000" cy="360000"/>
            </a:xfrm>
            <a:prstGeom prst="ellipse">
              <a:avLst/>
            </a:prstGeom>
            <a:solidFill>
              <a:srgbClr val="FF00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472536" y="1896034"/>
              <a:ext cx="2684389" cy="838022"/>
              <a:chOff x="2216568" y="1275303"/>
              <a:chExt cx="2684389" cy="83802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3034816" y="1275303"/>
                <a:ext cx="360000" cy="360000"/>
              </a:xfrm>
              <a:prstGeom prst="ellipse">
                <a:avLst/>
              </a:prstGeom>
              <a:solidFill>
                <a:srgbClr val="FF00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35559" y="1275303"/>
                <a:ext cx="360000" cy="360000"/>
              </a:xfrm>
              <a:prstGeom prst="ellipse">
                <a:avLst/>
              </a:prstGeom>
              <a:solidFill>
                <a:srgbClr val="FF00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038258" y="1275303"/>
                <a:ext cx="360000" cy="360000"/>
              </a:xfrm>
              <a:prstGeom prst="ellipse">
                <a:avLst/>
              </a:prstGeom>
              <a:solidFill>
                <a:srgbClr val="FF00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540957" y="1275303"/>
                <a:ext cx="360000" cy="360000"/>
              </a:xfrm>
              <a:prstGeom prst="ellipse">
                <a:avLst/>
              </a:prstGeom>
              <a:solidFill>
                <a:srgbClr val="FF00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216568" y="1753325"/>
                <a:ext cx="360000" cy="360000"/>
              </a:xfrm>
              <a:prstGeom prst="ellipse">
                <a:avLst/>
              </a:prstGeom>
              <a:solidFill>
                <a:srgbClr val="FF00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6318823" y="1855846"/>
            <a:ext cx="2628000" cy="102995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640614" y="527964"/>
            <a:ext cx="4910773" cy="769441"/>
            <a:chOff x="4313083" y="342890"/>
            <a:chExt cx="4910773" cy="769441"/>
          </a:xfrm>
        </p:grpSpPr>
        <p:sp>
          <p:nvSpPr>
            <p:cNvPr id="24" name="Oval 23"/>
            <p:cNvSpPr/>
            <p:nvPr/>
          </p:nvSpPr>
          <p:spPr>
            <a:xfrm>
              <a:off x="4313083" y="342890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83968" y="342890"/>
              <a:ext cx="40398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037673" y="3483241"/>
            <a:ext cx="2938227" cy="792000"/>
          </a:xfrm>
          <a:prstGeom prst="roundRect">
            <a:avLst/>
          </a:prstGeom>
          <a:solidFill>
            <a:srgbClr val="FFFFFF"/>
          </a:solidFill>
          <a:ln>
            <a:solidFill>
              <a:srgbClr val="EE9E68">
                <a:lumMod val="75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03386" y="351188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lang="en-US" dirty="0">
              <a:solidFill>
                <a:srgbClr val="FFC000"/>
              </a:solidFill>
              <a:latin typeface="zihun7hao-wennuantongzhit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00188" y="351188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kern="0" dirty="0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lang="en-US" dirty="0">
              <a:solidFill>
                <a:srgbClr val="FF0066"/>
              </a:solidFill>
              <a:latin typeface="zihun7hao-wennuantongzhiti" panose="020F050202020403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56449" y="3511880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</a:t>
            </a:r>
            <a:endParaRPr lang="en-US" dirty="0">
              <a:solidFill>
                <a:srgbClr val="000000"/>
              </a:solidFill>
              <a:latin typeface="zihun7hao-wennuantongzhit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47883" y="3511879"/>
            <a:ext cx="1401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US" sz="48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37194" y="4713177"/>
            <a:ext cx="2991222" cy="830997"/>
            <a:chOff x="3037194" y="4713177"/>
            <a:chExt cx="2991222" cy="830997"/>
          </a:xfrm>
        </p:grpSpPr>
        <p:sp>
          <p:nvSpPr>
            <p:cNvPr id="32" name="Rounded Rectangle 31"/>
            <p:cNvSpPr/>
            <p:nvPr/>
          </p:nvSpPr>
          <p:spPr>
            <a:xfrm>
              <a:off x="3037194" y="4719006"/>
              <a:ext cx="2938227" cy="7920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EE9E68">
                  <a:lumMod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67349" y="4713177"/>
              <a:ext cx="296106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8 </a:t>
              </a:r>
              <a:r>
                <a:rPr lang="en-US" sz="48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endParaRPr lang="en-US" dirty="0">
                <a:solidFill>
                  <a:srgbClr val="FF0000"/>
                </a:solidFill>
                <a:latin typeface="zihun7hao-wennuantongzhiti" panose="020F0502020204030204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25176" y="3510561"/>
            <a:ext cx="2951304" cy="830997"/>
            <a:chOff x="6525176" y="3444244"/>
            <a:chExt cx="2951304" cy="830997"/>
          </a:xfrm>
        </p:grpSpPr>
        <p:sp>
          <p:nvSpPr>
            <p:cNvPr id="35" name="Rounded Rectangle 34"/>
            <p:cNvSpPr/>
            <p:nvPr/>
          </p:nvSpPr>
          <p:spPr>
            <a:xfrm>
              <a:off x="6525176" y="3461182"/>
              <a:ext cx="2938227" cy="7920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531443" y="3444244"/>
              <a:ext cx="29450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 </a:t>
              </a:r>
              <a:r>
                <a:rPr lang="en-US" sz="4800" kern="0" dirty="0">
                  <a:solidFill>
                    <a:srgbClr val="FF903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lang="en-US" dirty="0">
                <a:solidFill>
                  <a:srgbClr val="FF9030"/>
                </a:solidFill>
                <a:latin typeface="zihun7hao-wennuantongzhiti" panose="020F0502020204030204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05289" y="4719254"/>
            <a:ext cx="2958114" cy="840036"/>
            <a:chOff x="6518366" y="4713177"/>
            <a:chExt cx="2958114" cy="840036"/>
          </a:xfrm>
        </p:grpSpPr>
        <p:sp>
          <p:nvSpPr>
            <p:cNvPr id="38" name="Rounded Rectangle 37"/>
            <p:cNvSpPr/>
            <p:nvPr/>
          </p:nvSpPr>
          <p:spPr>
            <a:xfrm>
              <a:off x="6538253" y="4713177"/>
              <a:ext cx="2938227" cy="79200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 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518366" y="4722216"/>
              <a:ext cx="294503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solidFill>
                    <a:srgbClr val="FF903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r>
                <a:rPr lang="en-US" sz="48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 </a:t>
              </a:r>
              <a:r>
                <a:rPr lang="en-US" sz="48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endParaRPr lang="en-US" dirty="0">
                <a:solidFill>
                  <a:srgbClr val="FF0066"/>
                </a:solidFill>
                <a:latin typeface="zihun7hao-wennuantongzhit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40614" y="527964"/>
            <a:ext cx="4910773" cy="769441"/>
            <a:chOff x="4313083" y="342890"/>
            <a:chExt cx="4910773" cy="769441"/>
          </a:xfrm>
        </p:grpSpPr>
        <p:sp>
          <p:nvSpPr>
            <p:cNvPr id="17" name="Oval 16"/>
            <p:cNvSpPr/>
            <p:nvPr/>
          </p:nvSpPr>
          <p:spPr>
            <a:xfrm>
              <a:off x="4313083" y="342890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3968" y="342890"/>
              <a:ext cx="40398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6412" y="1488126"/>
            <a:ext cx="8717436" cy="2308438"/>
            <a:chOff x="1625600" y="1547401"/>
            <a:chExt cx="8717436" cy="2308438"/>
          </a:xfrm>
        </p:grpSpPr>
        <p:sp>
          <p:nvSpPr>
            <p:cNvPr id="20" name="Rounded Rectangle 19"/>
            <p:cNvSpPr/>
            <p:nvPr/>
          </p:nvSpPr>
          <p:spPr>
            <a:xfrm>
              <a:off x="1625600" y="1560802"/>
              <a:ext cx="8717436" cy="2295037"/>
            </a:xfrm>
            <a:prstGeom prst="roundRect">
              <a:avLst>
                <a:gd name="adj" fmla="val 12414"/>
              </a:avLst>
            </a:prstGeom>
            <a:solidFill>
              <a:srgbClr val="FFD800">
                <a:lumMod val="20000"/>
                <a:lumOff val="80000"/>
              </a:srgbClr>
            </a:solidFill>
            <a:ln w="12700" cap="flat" cmpd="sng" algn="ctr">
              <a:solidFill>
                <a:srgbClr val="FFD800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8500" y="2227040"/>
              <a:ext cx="4984228" cy="98474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893349" y="1618296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kern="0" dirty="0">
                  <a:solidFill>
                    <a:srgbClr val="FF903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 </a:t>
              </a:r>
              <a:r>
                <a:rPr lang="en-US" sz="32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endParaRPr lang="en-US" sz="1100" dirty="0">
                <a:solidFill>
                  <a:srgbClr val="FF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93349" y="2109952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+ </a:t>
              </a:r>
              <a:r>
                <a:rPr lang="en-US" sz="3200" kern="0" dirty="0">
                  <a:solidFill>
                    <a:srgbClr val="FF903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endParaRPr lang="en-US" sz="1100" dirty="0">
                <a:solidFill>
                  <a:srgbClr val="FF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87143" y="2627008"/>
              <a:ext cx="20185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 </a:t>
              </a:r>
              <a:r>
                <a:rPr lang="en-US" sz="3200" kern="0" dirty="0">
                  <a:solidFill>
                    <a:srgbClr val="FF903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endParaRPr lang="en-US" sz="3200" dirty="0">
                <a:solidFill>
                  <a:srgbClr val="FF9030"/>
                </a:solidFill>
                <a:latin typeface="zihun7hao-wennuantongzhiti" panose="020F050202020403020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99843" y="3271064"/>
              <a:ext cx="20185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kern="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solidFill>
                    <a:srgbClr val="FF903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  <a:r>
                <a:rPr lang="en-US" sz="3200" kern="0" dirty="0">
                  <a:solidFill>
                    <a:srgbClr val="FFC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kern="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= </a:t>
              </a:r>
              <a:r>
                <a:rPr lang="en-US" sz="3200" kern="0" dirty="0">
                  <a:solidFill>
                    <a:srgbClr val="FF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  <a:endParaRPr lang="en-US" sz="3200" dirty="0">
                <a:solidFill>
                  <a:srgbClr val="FF0066"/>
                </a:solidFill>
                <a:latin typeface="zihun7hao-wennuantongzhiti" panose="020F0502020204030204"/>
              </a:endParaRPr>
            </a:p>
          </p:txBody>
        </p:sp>
        <p:sp>
          <p:nvSpPr>
            <p:cNvPr id="26" name="Round Diagonal Corner Rectangle 25"/>
            <p:cNvSpPr/>
            <p:nvPr/>
          </p:nvSpPr>
          <p:spPr>
            <a:xfrm>
              <a:off x="1625600" y="1547401"/>
              <a:ext cx="1155700" cy="578882"/>
            </a:xfrm>
            <a:prstGeom prst="round2Diag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28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1200" kern="0" dirty="0">
                <a:solidFill>
                  <a:sysClr val="windowText" lastClr="000000"/>
                </a:solidFill>
                <a:latin typeface="zihun7hao-wennuantongzhiti" panose="020F0502020204030204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748" y="3102441"/>
            <a:ext cx="2008547" cy="14142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16412" y="3932675"/>
            <a:ext cx="8717436" cy="2581501"/>
            <a:chOff x="716412" y="3932675"/>
            <a:chExt cx="8717436" cy="2581501"/>
          </a:xfrm>
        </p:grpSpPr>
        <p:grpSp>
          <p:nvGrpSpPr>
            <p:cNvPr id="29" name="Group 28"/>
            <p:cNvGrpSpPr/>
            <p:nvPr/>
          </p:nvGrpSpPr>
          <p:grpSpPr>
            <a:xfrm>
              <a:off x="716412" y="3932675"/>
              <a:ext cx="8717436" cy="2581501"/>
              <a:chOff x="716412" y="3932675"/>
              <a:chExt cx="8717436" cy="258150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716412" y="3932675"/>
                <a:ext cx="8717436" cy="2448000"/>
              </a:xfrm>
              <a:prstGeom prst="roundRect">
                <a:avLst>
                  <a:gd name="adj" fmla="val 12414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D800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904725" y="3992115"/>
                <a:ext cx="221086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lang="en-US" sz="1400" dirty="0">
                  <a:solidFill>
                    <a:srgbClr val="FF0000"/>
                  </a:solidFill>
                  <a:latin typeface="zihun7hao-wennuantongzhit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904725" y="4596840"/>
                <a:ext cx="221086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+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lang="en-US" sz="1400" dirty="0">
                  <a:solidFill>
                    <a:srgbClr val="FF0000"/>
                  </a:solidFill>
                  <a:latin typeface="zihun7hao-wennuantongzhit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904725" y="5201565"/>
                <a:ext cx="21964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–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lang="en-US" sz="1400" dirty="0">
                  <a:solidFill>
                    <a:srgbClr val="FF0000"/>
                  </a:solidFill>
                  <a:latin typeface="zihun7hao-wennuantongzhit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904725" y="5806290"/>
                <a:ext cx="21964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–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4000" kern="0" dirty="0">
                    <a:solidFill>
                      <a:srgbClr val="FFC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?</a:t>
                </a:r>
                <a:endParaRPr lang="en-US" sz="1400" dirty="0">
                  <a:solidFill>
                    <a:srgbClr val="FF0000"/>
                  </a:solidFill>
                  <a:latin typeface="zihun7hao-wennuantongzhiti" panose="020F0502020204030204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312" y="4646781"/>
              <a:ext cx="5511262" cy="110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70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12224"/>
              </p:ext>
            </p:extLst>
          </p:nvPr>
        </p:nvGraphicFramePr>
        <p:xfrm>
          <a:off x="777875" y="3166026"/>
          <a:ext cx="2540760" cy="976872"/>
        </p:xfrm>
        <a:graphic>
          <a:graphicData uri="http://schemas.openxmlformats.org/drawingml/2006/table">
            <a:tbl>
              <a:tblPr firstRow="1" bandRow="1"/>
              <a:tblGrid>
                <a:gridCol w="50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5930" y="3135724"/>
            <a:ext cx="2610000" cy="1044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470283"/>
              </p:ext>
            </p:extLst>
          </p:nvPr>
        </p:nvGraphicFramePr>
        <p:xfrm>
          <a:off x="3619332" y="3157324"/>
          <a:ext cx="2540760" cy="976872"/>
        </p:xfrm>
        <a:graphic>
          <a:graphicData uri="http://schemas.openxmlformats.org/drawingml/2006/table">
            <a:tbl>
              <a:tblPr firstRow="1" bandRow="1"/>
              <a:tblGrid>
                <a:gridCol w="50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zihun7hao-wennuantongzhiti" panose="020F0502020204030204"/>
                          <a:ea typeface="zihun7hao-wennuantongzhiti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853450" y="3231192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54193" y="3231192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56892" y="3231192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59591" y="3231192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3450" y="3721049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54193" y="3721049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56892" y="3721049"/>
            <a:ext cx="360000" cy="360000"/>
          </a:xfrm>
          <a:prstGeom prst="ellips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3694" y="3242228"/>
            <a:ext cx="360000" cy="360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7hao-wennuantongzhiti" panose="020F050202020403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59591" y="3243027"/>
            <a:ext cx="2181159" cy="838022"/>
            <a:chOff x="4970368" y="1896034"/>
            <a:chExt cx="2181159" cy="838022"/>
          </a:xfrm>
          <a:solidFill>
            <a:srgbClr val="92D050"/>
          </a:solidFill>
        </p:grpSpPr>
        <p:sp>
          <p:nvSpPr>
            <p:cNvPr id="15" name="Oval 14"/>
            <p:cNvSpPr/>
            <p:nvPr/>
          </p:nvSpPr>
          <p:spPr>
            <a:xfrm>
              <a:off x="4970368" y="2374056"/>
              <a:ext cx="360000" cy="3600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hun7hao-wennuantongzhiti" panose="020F0502020204030204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472536" y="1896034"/>
              <a:ext cx="1678991" cy="838022"/>
              <a:chOff x="2216568" y="1275303"/>
              <a:chExt cx="1678991" cy="838022"/>
            </a:xfrm>
            <a:grpFill/>
          </p:grpSpPr>
          <p:sp>
            <p:nvSpPr>
              <p:cNvPr id="17" name="Oval 16"/>
              <p:cNvSpPr/>
              <p:nvPr/>
            </p:nvSpPr>
            <p:spPr>
              <a:xfrm>
                <a:off x="3034816" y="1275303"/>
                <a:ext cx="360000" cy="36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535559" y="1275303"/>
                <a:ext cx="360000" cy="36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216568" y="1753325"/>
                <a:ext cx="360000" cy="36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zihun7hao-wennuantongzhiti" panose="020F0502020204030204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3581882" y="3128306"/>
            <a:ext cx="2610000" cy="1044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92667" y="2040484"/>
            <a:ext cx="3044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4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4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r>
              <a:rPr lang="en-US" sz="44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srgbClr val="FF0000"/>
              </a:solidFill>
              <a:latin typeface="zihun7hao-wennuantongzhit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92667" y="2987170"/>
            <a:ext cx="30444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4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4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r>
              <a:rPr lang="en-US" sz="44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srgbClr val="FF0000"/>
              </a:solidFill>
              <a:latin typeface="zihun7hao-wennuantongzhit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92666" y="3837433"/>
            <a:ext cx="29963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0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0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0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sz="40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r>
              <a:rPr lang="en-US" sz="40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srgbClr val="FF0000"/>
              </a:solidFill>
              <a:latin typeface="zihun7hao-wennuantongzhit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2667" y="4784119"/>
            <a:ext cx="29963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0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0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40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sz="40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r>
              <a:rPr lang="en-US" sz="4000" kern="0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1600" dirty="0">
              <a:solidFill>
                <a:srgbClr val="FF0000"/>
              </a:solidFill>
              <a:latin typeface="zihun7hao-wennuantongzhit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2666" y="2071261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0504" y="2071261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73194" y="2040484"/>
            <a:ext cx="874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864550" y="2993227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6490" y="3016737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05823" y="3014814"/>
            <a:ext cx="874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79531" y="3873071"/>
            <a:ext cx="874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40504" y="3873071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88343" y="3873071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79531" y="4810036"/>
            <a:ext cx="8745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14970" y="4810036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80963" y="4810036"/>
            <a:ext cx="5006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640614" y="527964"/>
            <a:ext cx="4910773" cy="769441"/>
            <a:chOff x="4313083" y="342890"/>
            <a:chExt cx="4910773" cy="769441"/>
          </a:xfrm>
        </p:grpSpPr>
        <p:sp>
          <p:nvSpPr>
            <p:cNvPr id="38" name="Oval 37"/>
            <p:cNvSpPr/>
            <p:nvPr/>
          </p:nvSpPr>
          <p:spPr>
            <a:xfrm>
              <a:off x="4313083" y="342890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183968" y="342890"/>
              <a:ext cx="40398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7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71763" y="614440"/>
            <a:ext cx="1921173" cy="769441"/>
            <a:chOff x="4313083" y="342890"/>
            <a:chExt cx="1921173" cy="769441"/>
          </a:xfrm>
        </p:grpSpPr>
        <p:sp>
          <p:nvSpPr>
            <p:cNvPr id="6" name="Oval 5"/>
            <p:cNvSpPr/>
            <p:nvPr/>
          </p:nvSpPr>
          <p:spPr>
            <a:xfrm>
              <a:off x="4313083" y="342890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83968" y="342890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00579" y="1977579"/>
            <a:ext cx="22733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+ 7 =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682" y="3022732"/>
            <a:ext cx="2555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– 7 =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785" y="4067885"/>
            <a:ext cx="2555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– 9 =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5958" y="1977579"/>
            <a:ext cx="22733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+ 3 =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58" y="3022733"/>
            <a:ext cx="29306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– 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8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05958" y="4067887"/>
            <a:ext cx="29306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–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3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49569" y="1978252"/>
            <a:ext cx="22733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+ 7 =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49569" y="3023405"/>
            <a:ext cx="28055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– 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  <a:endParaRPr lang="en-US" sz="2000" kern="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49569" y="4068559"/>
            <a:ext cx="28055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–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</a:t>
            </a:r>
            <a:endParaRPr lang="en-US" sz="2000" kern="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76" y="276448"/>
            <a:ext cx="1798320" cy="13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4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270364" y="0"/>
            <a:ext cx="1848964" cy="14114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71763" y="233440"/>
            <a:ext cx="1921173" cy="769441"/>
            <a:chOff x="4313083" y="342890"/>
            <a:chExt cx="1921173" cy="769441"/>
          </a:xfrm>
        </p:grpSpPr>
        <p:sp>
          <p:nvSpPr>
            <p:cNvPr id="4" name="Oval 3"/>
            <p:cNvSpPr/>
            <p:nvPr/>
          </p:nvSpPr>
          <p:spPr>
            <a:xfrm>
              <a:off x="4313083" y="342890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183968" y="342890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00579" y="1596579"/>
            <a:ext cx="18934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+ 7 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492" y="3034490"/>
            <a:ext cx="21755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– 7 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785" y="4679447"/>
            <a:ext cx="21755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– 9 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24444" y="1596579"/>
            <a:ext cx="18934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+ 3 =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1254" y="3034491"/>
            <a:ext cx="2925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–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4444" y="4679449"/>
            <a:ext cx="2925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–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49569" y="1597252"/>
            <a:ext cx="18934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+ 7 =</a:t>
            </a:r>
            <a:endParaRPr lang="en-US" sz="2000" kern="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6379" y="3035163"/>
            <a:ext cx="2800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–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= 7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49569" y="4680121"/>
            <a:ext cx="2800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–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= 6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836" t="67780" r="69817" b="470"/>
          <a:stretch/>
        </p:blipFill>
        <p:spPr>
          <a:xfrm>
            <a:off x="2444084" y="1596579"/>
            <a:ext cx="810960" cy="930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3985" t="65451" r="22668" b="2799"/>
          <a:stretch/>
        </p:blipFill>
        <p:spPr>
          <a:xfrm>
            <a:off x="2601510" y="2954100"/>
            <a:ext cx="810960" cy="9302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1589" t="4429" r="45064" b="63821"/>
          <a:stretch/>
        </p:blipFill>
        <p:spPr>
          <a:xfrm>
            <a:off x="2753829" y="4563947"/>
            <a:ext cx="810960" cy="930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378" t="4429" r="22275" b="63821"/>
          <a:stretch/>
        </p:blipFill>
        <p:spPr>
          <a:xfrm>
            <a:off x="6387007" y="1515516"/>
            <a:ext cx="810960" cy="930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5595" t="4429" r="1058" b="63821"/>
          <a:stretch/>
        </p:blipFill>
        <p:spPr>
          <a:xfrm>
            <a:off x="5593057" y="2918884"/>
            <a:ext cx="810960" cy="930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410" t="34707" r="46243" b="33543"/>
          <a:stretch/>
        </p:blipFill>
        <p:spPr>
          <a:xfrm>
            <a:off x="5696247" y="4598384"/>
            <a:ext cx="810960" cy="9302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835" t="29916" r="69818" b="31680"/>
          <a:stretch/>
        </p:blipFill>
        <p:spPr>
          <a:xfrm>
            <a:off x="10343036" y="1400635"/>
            <a:ext cx="690760" cy="9583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770" t="37036" r="21883" b="31214"/>
          <a:stretch/>
        </p:blipFill>
        <p:spPr>
          <a:xfrm>
            <a:off x="9527666" y="2947968"/>
            <a:ext cx="810960" cy="930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802" t="66848" r="45851" b="1402"/>
          <a:stretch/>
        </p:blipFill>
        <p:spPr>
          <a:xfrm>
            <a:off x="9618813" y="4674178"/>
            <a:ext cx="810960" cy="9302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381714" y="1558143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538200" y="2938011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10228375" y="1539429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696423" y="4623873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6320740" y="1532244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9536829" y="2973527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5471177" y="2995057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5620771" y="4676165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9581128" y="4638247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2443967" y="1612668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81088" y="3046100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46615" y="4701505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66729" y="1589583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28298" y="3074285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26451" y="4679447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270364" y="1603857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646591" y="3049342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63783" y="4701506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2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3146" y="-1049470"/>
            <a:ext cx="487363" cy="487363"/>
          </a:xfrm>
          <a:prstGeom prst="rect">
            <a:avLst/>
          </a:prstGeom>
        </p:spPr>
      </p:pic>
      <p:pic>
        <p:nvPicPr>
          <p:cNvPr id="43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2314" y="-1016430"/>
            <a:ext cx="487363" cy="487363"/>
          </a:xfrm>
          <a:prstGeom prst="rect">
            <a:avLst/>
          </a:prstGeom>
        </p:spPr>
      </p:pic>
      <p:pic>
        <p:nvPicPr>
          <p:cNvPr id="44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3177" y="-994826"/>
            <a:ext cx="487363" cy="487363"/>
          </a:xfrm>
          <a:prstGeom prst="rect">
            <a:avLst/>
          </a:prstGeom>
        </p:spPr>
      </p:pic>
      <p:pic>
        <p:nvPicPr>
          <p:cNvPr id="45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0860" y="-1030122"/>
            <a:ext cx="487363" cy="487363"/>
          </a:xfrm>
          <a:prstGeom prst="rect">
            <a:avLst/>
          </a:prstGeom>
        </p:spPr>
      </p:pic>
      <p:pic>
        <p:nvPicPr>
          <p:cNvPr id="46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5133" y="-994827"/>
            <a:ext cx="487363" cy="487363"/>
          </a:xfrm>
          <a:prstGeom prst="rect">
            <a:avLst/>
          </a:prstGeom>
        </p:spPr>
      </p:pic>
      <p:pic>
        <p:nvPicPr>
          <p:cNvPr id="47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3588" y="-1008372"/>
            <a:ext cx="487363" cy="487363"/>
          </a:xfrm>
          <a:prstGeom prst="rect">
            <a:avLst/>
          </a:prstGeom>
        </p:spPr>
      </p:pic>
      <p:pic>
        <p:nvPicPr>
          <p:cNvPr id="48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2043" y="-1021917"/>
            <a:ext cx="487363" cy="487363"/>
          </a:xfrm>
          <a:prstGeom prst="rect">
            <a:avLst/>
          </a:prstGeom>
        </p:spPr>
      </p:pic>
      <p:pic>
        <p:nvPicPr>
          <p:cNvPr id="49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0498" y="-1035462"/>
            <a:ext cx="487363" cy="487363"/>
          </a:xfrm>
          <a:prstGeom prst="rect">
            <a:avLst/>
          </a:prstGeom>
        </p:spPr>
      </p:pic>
      <p:pic>
        <p:nvPicPr>
          <p:cNvPr id="50" name="5a0e6b568aa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8953" y="-1049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8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8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8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8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48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8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8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48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48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8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48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48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5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48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48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48"/>
                            </p:stCondLst>
                            <p:childTnLst>
                              <p:par>
                                <p:cTn id="1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5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48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48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48"/>
                            </p:stCondLst>
                            <p:childTnLst>
                              <p:par>
                                <p:cTn id="1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48"/>
                            </p:stCondLst>
                            <p:childTnLst>
                              <p:par>
                                <p:cTn id="1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48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48"/>
                            </p:stCondLst>
                            <p:childTnLst>
                              <p:par>
                                <p:cTn id="1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5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8"/>
                            </p:stCondLst>
                            <p:childTnLst>
                              <p:par>
                                <p:cTn id="1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48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48"/>
                            </p:stCondLst>
                            <p:childTnLst>
                              <p:par>
                                <p:cTn id="18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54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48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48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48"/>
                            </p:stCondLst>
                            <p:childTnLst>
                              <p:par>
                                <p:cTn id="20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71" y="-8598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20" name="矩形: 圆角 14"/>
          <p:cNvSpPr/>
          <p:nvPr/>
        </p:nvSpPr>
        <p:spPr>
          <a:xfrm>
            <a:off x="4498417" y="1516763"/>
            <a:ext cx="2474169" cy="469901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36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Toán</a:t>
            </a:r>
            <a:endParaRPr lang="zh-CN" altLang="en-US" sz="3600" b="1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1484" y="2006836"/>
            <a:ext cx="654157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1427" y="236642"/>
            <a:ext cx="9768970" cy="1537923"/>
            <a:chOff x="1127448" y="581865"/>
            <a:chExt cx="10729192" cy="1537923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/>
            </a:prstGeom>
            <a:solidFill>
              <a:sysClr val="window" lastClr="FFFFFF"/>
            </a:solidFill>
            <a:ln w="28575" cap="flat" cmpd="dbl" algn="ctr">
              <a:solidFill>
                <a:srgbClr val="00B0F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7493" y="639306"/>
              <a:ext cx="10369102" cy="1372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4907998" y="933704"/>
            <a:ext cx="1372031" cy="76359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51427" y="41360"/>
            <a:ext cx="648000" cy="648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1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376" y="2131023"/>
            <a:ext cx="3315163" cy="204816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297463"/>
              </p:ext>
            </p:extLst>
          </p:nvPr>
        </p:nvGraphicFramePr>
        <p:xfrm>
          <a:off x="964497" y="3420679"/>
          <a:ext cx="6025250" cy="797488"/>
        </p:xfrm>
        <a:graphic>
          <a:graphicData uri="http://schemas.openxmlformats.org/drawingml/2006/table">
            <a:tbl>
              <a:tblPr firstRow="1" bandRow="1"/>
              <a:tblGrid>
                <a:gridCol w="120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74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4400" dirty="0">
                          <a:latin typeface="VNI-Avo" pitchFamily="2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VNI-Avo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VNI-Avo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VNI-Avo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VNI-Avo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828700" y="4867101"/>
            <a:ext cx="7345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992789" y="2051641"/>
            <a:ext cx="6048672" cy="972571"/>
          </a:xfrm>
          <a:prstGeom prst="wedgeRoundRectCallout">
            <a:avLst>
              <a:gd name="adj1" fmla="val -35062"/>
              <a:gd name="adj2" fmla="val 76841"/>
              <a:gd name="adj3" fmla="val 16667"/>
            </a:avLst>
          </a:prstGeom>
          <a:solidFill>
            <a:srgbClr val="AFEAFF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và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viết phép tính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con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0281" y="4743990"/>
            <a:ext cx="56137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57112" y="4727941"/>
            <a:ext cx="5277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54203" y="3462451"/>
            <a:ext cx="4304784" cy="734923"/>
            <a:chOff x="1133860" y="3933056"/>
            <a:chExt cx="4304784" cy="734923"/>
          </a:xfrm>
        </p:grpSpPr>
        <p:sp>
          <p:nvSpPr>
            <p:cNvPr id="15" name="Rectangle 14"/>
            <p:cNvSpPr/>
            <p:nvPr/>
          </p:nvSpPr>
          <p:spPr>
            <a:xfrm>
              <a:off x="1133860" y="3933056"/>
              <a:ext cx="813043" cy="64800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04767" y="3933056"/>
              <a:ext cx="498856" cy="64800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05445" y="3933800"/>
              <a:ext cx="498856" cy="64800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23759" y="3947979"/>
              <a:ext cx="514885" cy="72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140281" y="3477374"/>
            <a:ext cx="498856" cy="64800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63"/>
          <a:stretch/>
        </p:blipFill>
        <p:spPr>
          <a:xfrm>
            <a:off x="10832528" y="3646641"/>
            <a:ext cx="1359472" cy="19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2" grpId="1"/>
      <p:bldP spid="13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06081" y="321024"/>
            <a:ext cx="1852537" cy="769441"/>
            <a:chOff x="1203913" y="321024"/>
            <a:chExt cx="1852537" cy="769441"/>
          </a:xfrm>
        </p:grpSpPr>
        <p:sp>
          <p:nvSpPr>
            <p:cNvPr id="3" name="Oval 2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006162" y="321024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1212" y="1746692"/>
            <a:ext cx="3840479" cy="2606041"/>
            <a:chOff x="612544" y="1815149"/>
            <a:chExt cx="3712476" cy="2456603"/>
          </a:xfrm>
          <a:solidFill>
            <a:srgbClr val="FFF898"/>
          </a:solidFill>
        </p:grpSpPr>
        <p:sp>
          <p:nvSpPr>
            <p:cNvPr id="6" name="Rounded Rectangle 5"/>
            <p:cNvSpPr/>
            <p:nvPr/>
          </p:nvSpPr>
          <p:spPr>
            <a:xfrm>
              <a:off x="1818275" y="1815149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17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99529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437021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12544" y="3444242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50036" y="3452884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87528" y="3452885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28055" y="1738682"/>
            <a:ext cx="2604129" cy="1736203"/>
            <a:chOff x="1276855" y="2092115"/>
            <a:chExt cx="2604129" cy="173620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3" name="Straight Connector 12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34001" y="209211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498931" y="2488023"/>
            <a:ext cx="822960" cy="822960"/>
            <a:chOff x="5570361" y="1783712"/>
            <a:chExt cx="822960" cy="822960"/>
          </a:xfrm>
        </p:grpSpPr>
        <p:sp>
          <p:nvSpPr>
            <p:cNvPr id="22" name="Flowchart: Connector 21"/>
            <p:cNvSpPr/>
            <p:nvPr/>
          </p:nvSpPr>
          <p:spPr>
            <a:xfrm>
              <a:off x="5570361" y="1783712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610445" y="1841249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>
                  <a:solidFill>
                    <a:srgbClr val="595959">
                      <a:lumMod val="50000"/>
                    </a:srgbClr>
                  </a:solidFill>
                  <a:latin typeface="Arial" panose="020B0604020202020204" pitchFamily="34" charset="0"/>
                  <a:cs typeface="Arial"/>
                  <a:sym typeface="Arial"/>
                </a:rPr>
                <a:t>17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4" name="Straight Connector 23"/>
          <p:cNvCxnSpPr>
            <a:endCxn id="26" idx="2"/>
          </p:cNvCxnSpPr>
          <p:nvPr/>
        </p:nvCxnSpPr>
        <p:spPr>
          <a:xfrm flipV="1">
            <a:off x="7294350" y="2415108"/>
            <a:ext cx="822960" cy="353211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cxnSp>
        <p:nvCxnSpPr>
          <p:cNvPr id="25" name="Straight Connector 24"/>
          <p:cNvCxnSpPr>
            <a:endCxn id="28" idx="2"/>
          </p:cNvCxnSpPr>
          <p:nvPr/>
        </p:nvCxnSpPr>
        <p:spPr>
          <a:xfrm>
            <a:off x="7293832" y="3003243"/>
            <a:ext cx="822960" cy="342799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sp>
        <p:nvSpPr>
          <p:cNvPr id="26" name="Flowchart: Connector 25"/>
          <p:cNvSpPr/>
          <p:nvPr/>
        </p:nvSpPr>
        <p:spPr>
          <a:xfrm>
            <a:off x="8117310" y="2003628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04872" y="205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9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8116792" y="2934562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89858" y="299209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8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842634" y="4542971"/>
            <a:ext cx="5470184" cy="2260098"/>
            <a:chOff x="5842634" y="4542971"/>
            <a:chExt cx="5470184" cy="226009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634" y="4943367"/>
              <a:ext cx="1862678" cy="185970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7705312" y="4542971"/>
              <a:ext cx="3607506" cy="1577557"/>
              <a:chOff x="7360558" y="2603815"/>
              <a:chExt cx="3607506" cy="1577557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360558" y="2707510"/>
                <a:ext cx="3607506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Quy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luật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tính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</a:p>
              <a:p>
                <a:pPr algn="ctr"/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của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bài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là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gì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 </a:t>
                </a:r>
                <a:r>
                  <a:rPr lang="en-US" sz="3200" b="1" dirty="0" err="1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nhỉ</a:t>
                </a:r>
                <a:r>
                  <a:rPr lang="en-US" sz="3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ea typeface="微软雅黑" panose="020B0503020204020204" pitchFamily="34" charset="-122"/>
                    <a:sym typeface="迷你简细行楷" panose="02010609000101010101" charset="-122"/>
                  </a:rPr>
                  <a:t>?</a:t>
                </a:r>
                <a:endParaRPr lang="en-US" b="1" dirty="0"/>
              </a:p>
            </p:txBody>
          </p:sp>
          <p:sp>
            <p:nvSpPr>
              <p:cNvPr id="34" name="PA_库_任意多边形 42"/>
              <p:cNvSpPr/>
              <p:nvPr>
                <p:custDataLst>
                  <p:tags r:id="rId1"/>
                </p:custDataLst>
              </p:nvPr>
            </p:nvSpPr>
            <p:spPr>
              <a:xfrm rot="16200000" flipV="1">
                <a:off x="8333478" y="1783109"/>
                <a:ext cx="1577557" cy="3218969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285282 w 1916328"/>
                  <a:gd name="connsiteY0" fmla="*/ 490809 h 1037553"/>
                  <a:gd name="connsiteX1" fmla="*/ 0 w 1916328"/>
                  <a:gd name="connsiteY1" fmla="*/ 867939 h 1037553"/>
                  <a:gd name="connsiteX2" fmla="*/ 371758 w 1916328"/>
                  <a:gd name="connsiteY2" fmla="*/ 741255 h 1037553"/>
                  <a:gd name="connsiteX3" fmla="*/ 494084 w 1916328"/>
                  <a:gd name="connsiteY3" fmla="*/ 1009641 h 1037553"/>
                  <a:gd name="connsiteX4" fmla="*/ 1346550 w 1916328"/>
                  <a:gd name="connsiteY4" fmla="*/ 1008408 h 1037553"/>
                  <a:gd name="connsiteX5" fmla="*/ 1852159 w 1916328"/>
                  <a:gd name="connsiteY5" fmla="*/ 825528 h 1037553"/>
                  <a:gd name="connsiteX6" fmla="*/ 1755341 w 1916328"/>
                  <a:gd name="connsiteY6" fmla="*/ 83251 h 1037553"/>
                  <a:gd name="connsiteX7" fmla="*/ 547745 w 1916328"/>
                  <a:gd name="connsiteY7" fmla="*/ 62043 h 1037553"/>
                  <a:gd name="connsiteX8" fmla="*/ 285282 w 1916328"/>
                  <a:gd name="connsiteY8" fmla="*/ 490809 h 1037553"/>
                  <a:gd name="connsiteX0" fmla="*/ 285282 w 1916328"/>
                  <a:gd name="connsiteY0" fmla="*/ 490809 h 1036354"/>
                  <a:gd name="connsiteX1" fmla="*/ 0 w 1916328"/>
                  <a:gd name="connsiteY1" fmla="*/ 867939 h 1036354"/>
                  <a:gd name="connsiteX2" fmla="*/ 355903 w 1916328"/>
                  <a:gd name="connsiteY2" fmla="*/ 758897 h 1036354"/>
                  <a:gd name="connsiteX3" fmla="*/ 494084 w 1916328"/>
                  <a:gd name="connsiteY3" fmla="*/ 1009641 h 1036354"/>
                  <a:gd name="connsiteX4" fmla="*/ 1346550 w 1916328"/>
                  <a:gd name="connsiteY4" fmla="*/ 1008408 h 1036354"/>
                  <a:gd name="connsiteX5" fmla="*/ 1852159 w 1916328"/>
                  <a:gd name="connsiteY5" fmla="*/ 825528 h 1036354"/>
                  <a:gd name="connsiteX6" fmla="*/ 1755341 w 1916328"/>
                  <a:gd name="connsiteY6" fmla="*/ 83251 h 1036354"/>
                  <a:gd name="connsiteX7" fmla="*/ 547745 w 1916328"/>
                  <a:gd name="connsiteY7" fmla="*/ 62043 h 1036354"/>
                  <a:gd name="connsiteX8" fmla="*/ 285282 w 1916328"/>
                  <a:gd name="connsiteY8" fmla="*/ 490809 h 1036354"/>
                  <a:gd name="connsiteX0" fmla="*/ 301138 w 1932184"/>
                  <a:gd name="connsiteY0" fmla="*/ 490809 h 1036354"/>
                  <a:gd name="connsiteX1" fmla="*/ 1 w 1932184"/>
                  <a:gd name="connsiteY1" fmla="*/ 779729 h 1036354"/>
                  <a:gd name="connsiteX2" fmla="*/ 371759 w 1932184"/>
                  <a:gd name="connsiteY2" fmla="*/ 758897 h 1036354"/>
                  <a:gd name="connsiteX3" fmla="*/ 509940 w 1932184"/>
                  <a:gd name="connsiteY3" fmla="*/ 1009641 h 1036354"/>
                  <a:gd name="connsiteX4" fmla="*/ 1362406 w 1932184"/>
                  <a:gd name="connsiteY4" fmla="*/ 1008408 h 1036354"/>
                  <a:gd name="connsiteX5" fmla="*/ 1868015 w 1932184"/>
                  <a:gd name="connsiteY5" fmla="*/ 825528 h 1036354"/>
                  <a:gd name="connsiteX6" fmla="*/ 1771197 w 1932184"/>
                  <a:gd name="connsiteY6" fmla="*/ 83251 h 1036354"/>
                  <a:gd name="connsiteX7" fmla="*/ 563601 w 1932184"/>
                  <a:gd name="connsiteY7" fmla="*/ 62043 h 1036354"/>
                  <a:gd name="connsiteX8" fmla="*/ 301138 w 1932184"/>
                  <a:gd name="connsiteY8" fmla="*/ 490809 h 1036354"/>
                  <a:gd name="connsiteX0" fmla="*/ 309066 w 1940112"/>
                  <a:gd name="connsiteY0" fmla="*/ 490809 h 1036354"/>
                  <a:gd name="connsiteX1" fmla="*/ -1 w 1940112"/>
                  <a:gd name="connsiteY1" fmla="*/ 800310 h 1036354"/>
                  <a:gd name="connsiteX2" fmla="*/ 379687 w 1940112"/>
                  <a:gd name="connsiteY2" fmla="*/ 758897 h 1036354"/>
                  <a:gd name="connsiteX3" fmla="*/ 517868 w 1940112"/>
                  <a:gd name="connsiteY3" fmla="*/ 1009641 h 1036354"/>
                  <a:gd name="connsiteX4" fmla="*/ 1370334 w 1940112"/>
                  <a:gd name="connsiteY4" fmla="*/ 1008408 h 1036354"/>
                  <a:gd name="connsiteX5" fmla="*/ 1875943 w 1940112"/>
                  <a:gd name="connsiteY5" fmla="*/ 825528 h 1036354"/>
                  <a:gd name="connsiteX6" fmla="*/ 1779125 w 1940112"/>
                  <a:gd name="connsiteY6" fmla="*/ 83251 h 1036354"/>
                  <a:gd name="connsiteX7" fmla="*/ 571529 w 1940112"/>
                  <a:gd name="connsiteY7" fmla="*/ 62043 h 1036354"/>
                  <a:gd name="connsiteX8" fmla="*/ 309066 w 1940112"/>
                  <a:gd name="connsiteY8" fmla="*/ 490809 h 1036354"/>
                  <a:gd name="connsiteX0" fmla="*/ 332847 w 1940112"/>
                  <a:gd name="connsiteY0" fmla="*/ 478345 h 1035652"/>
                  <a:gd name="connsiteX1" fmla="*/ -1 w 1940112"/>
                  <a:gd name="connsiteY1" fmla="*/ 799608 h 1035652"/>
                  <a:gd name="connsiteX2" fmla="*/ 379687 w 1940112"/>
                  <a:gd name="connsiteY2" fmla="*/ 758195 h 1035652"/>
                  <a:gd name="connsiteX3" fmla="*/ 517868 w 1940112"/>
                  <a:gd name="connsiteY3" fmla="*/ 1008939 h 1035652"/>
                  <a:gd name="connsiteX4" fmla="*/ 1370334 w 1940112"/>
                  <a:gd name="connsiteY4" fmla="*/ 1007706 h 1035652"/>
                  <a:gd name="connsiteX5" fmla="*/ 1875943 w 1940112"/>
                  <a:gd name="connsiteY5" fmla="*/ 824826 h 1035652"/>
                  <a:gd name="connsiteX6" fmla="*/ 1779125 w 1940112"/>
                  <a:gd name="connsiteY6" fmla="*/ 82549 h 1035652"/>
                  <a:gd name="connsiteX7" fmla="*/ 571529 w 1940112"/>
                  <a:gd name="connsiteY7" fmla="*/ 61341 h 1035652"/>
                  <a:gd name="connsiteX8" fmla="*/ 332847 w 1940112"/>
                  <a:gd name="connsiteY8" fmla="*/ 478345 h 1035652"/>
                  <a:gd name="connsiteX0" fmla="*/ 332847 w 1940112"/>
                  <a:gd name="connsiteY0" fmla="*/ 478345 h 1035652"/>
                  <a:gd name="connsiteX1" fmla="*/ -1 w 1940112"/>
                  <a:gd name="connsiteY1" fmla="*/ 799608 h 1035652"/>
                  <a:gd name="connsiteX2" fmla="*/ 379687 w 1940112"/>
                  <a:gd name="connsiteY2" fmla="*/ 758195 h 1035652"/>
                  <a:gd name="connsiteX3" fmla="*/ 517868 w 1940112"/>
                  <a:gd name="connsiteY3" fmla="*/ 1008939 h 1035652"/>
                  <a:gd name="connsiteX4" fmla="*/ 1370334 w 1940112"/>
                  <a:gd name="connsiteY4" fmla="*/ 1007706 h 1035652"/>
                  <a:gd name="connsiteX5" fmla="*/ 1875943 w 1940112"/>
                  <a:gd name="connsiteY5" fmla="*/ 824826 h 1035652"/>
                  <a:gd name="connsiteX6" fmla="*/ 1779125 w 1940112"/>
                  <a:gd name="connsiteY6" fmla="*/ 82549 h 1035652"/>
                  <a:gd name="connsiteX7" fmla="*/ 571529 w 1940112"/>
                  <a:gd name="connsiteY7" fmla="*/ 61341 h 1035652"/>
                  <a:gd name="connsiteX8" fmla="*/ 332847 w 1940112"/>
                  <a:gd name="connsiteY8" fmla="*/ 478345 h 1035652"/>
                  <a:gd name="connsiteX0" fmla="*/ 332847 w 1940112"/>
                  <a:gd name="connsiteY0" fmla="*/ 478345 h 1035652"/>
                  <a:gd name="connsiteX1" fmla="*/ -1 w 1940112"/>
                  <a:gd name="connsiteY1" fmla="*/ 799608 h 1035652"/>
                  <a:gd name="connsiteX2" fmla="*/ 379687 w 1940112"/>
                  <a:gd name="connsiteY2" fmla="*/ 758195 h 1035652"/>
                  <a:gd name="connsiteX3" fmla="*/ 517868 w 1940112"/>
                  <a:gd name="connsiteY3" fmla="*/ 1008939 h 1035652"/>
                  <a:gd name="connsiteX4" fmla="*/ 1370334 w 1940112"/>
                  <a:gd name="connsiteY4" fmla="*/ 1007706 h 1035652"/>
                  <a:gd name="connsiteX5" fmla="*/ 1875943 w 1940112"/>
                  <a:gd name="connsiteY5" fmla="*/ 824826 h 1035652"/>
                  <a:gd name="connsiteX6" fmla="*/ 1779125 w 1940112"/>
                  <a:gd name="connsiteY6" fmla="*/ 82549 h 1035652"/>
                  <a:gd name="connsiteX7" fmla="*/ 571529 w 1940112"/>
                  <a:gd name="connsiteY7" fmla="*/ 61341 h 1035652"/>
                  <a:gd name="connsiteX8" fmla="*/ 332847 w 1940112"/>
                  <a:gd name="connsiteY8" fmla="*/ 478345 h 103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0112" h="1035652">
                    <a:moveTo>
                      <a:pt x="332847" y="478345"/>
                    </a:moveTo>
                    <a:lnTo>
                      <a:pt x="-1" y="799608"/>
                    </a:lnTo>
                    <a:cubicBezTo>
                      <a:pt x="213712" y="781433"/>
                      <a:pt x="308666" y="741087"/>
                      <a:pt x="379687" y="758195"/>
                    </a:cubicBezTo>
                    <a:cubicBezTo>
                      <a:pt x="437061" y="865771"/>
                      <a:pt x="352760" y="967354"/>
                      <a:pt x="517868" y="1008939"/>
                    </a:cubicBezTo>
                    <a:cubicBezTo>
                      <a:pt x="682976" y="1050524"/>
                      <a:pt x="1143988" y="1038392"/>
                      <a:pt x="1370334" y="1007706"/>
                    </a:cubicBezTo>
                    <a:cubicBezTo>
                      <a:pt x="1596680" y="977021"/>
                      <a:pt x="1807811" y="979019"/>
                      <a:pt x="1875943" y="824826"/>
                    </a:cubicBezTo>
                    <a:cubicBezTo>
                      <a:pt x="1944075" y="670633"/>
                      <a:pt x="2010414" y="208055"/>
                      <a:pt x="1779125" y="82549"/>
                    </a:cubicBezTo>
                    <a:cubicBezTo>
                      <a:pt x="1547836" y="-42957"/>
                      <a:pt x="812575" y="-4625"/>
                      <a:pt x="571529" y="61341"/>
                    </a:cubicBezTo>
                    <a:cubicBezTo>
                      <a:pt x="330483" y="127307"/>
                      <a:pt x="354177" y="261210"/>
                      <a:pt x="332847" y="478345"/>
                    </a:cubicBezTo>
                    <a:close/>
                  </a:path>
                </a:pathLst>
              </a:custGeom>
              <a:noFill/>
              <a:ln w="38100" cap="rnd" cmpd="sng" algn="ctr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82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615340" y="0"/>
            <a:ext cx="2576660" cy="1967011"/>
          </a:xfrm>
          <a:prstGeom prst="rect">
            <a:avLst/>
          </a:prstGeom>
        </p:spPr>
      </p:pic>
      <p:pic>
        <p:nvPicPr>
          <p:cNvPr id="3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6" y="5459384"/>
            <a:ext cx="1199554" cy="8396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06081" y="551736"/>
            <a:ext cx="1852537" cy="769441"/>
            <a:chOff x="1203913" y="321024"/>
            <a:chExt cx="1852537" cy="769441"/>
          </a:xfrm>
        </p:grpSpPr>
        <p:sp>
          <p:nvSpPr>
            <p:cNvPr id="5" name="Oval 4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006162" y="321024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03" y="1548905"/>
            <a:ext cx="2676058" cy="22187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261" y="1548905"/>
            <a:ext cx="1112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14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14161" y="2007482"/>
            <a:ext cx="3840479" cy="2606041"/>
            <a:chOff x="612544" y="1815149"/>
            <a:chExt cx="3712476" cy="2456603"/>
          </a:xfrm>
          <a:solidFill>
            <a:srgbClr val="FFD5E6"/>
          </a:solidFill>
        </p:grpSpPr>
        <p:sp>
          <p:nvSpPr>
            <p:cNvPr id="10" name="Rounded Rectangle 9"/>
            <p:cNvSpPr/>
            <p:nvPr/>
          </p:nvSpPr>
          <p:spPr>
            <a:xfrm>
              <a:off x="1818275" y="1815149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99529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437021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2544" y="3444242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50036" y="3452884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87528" y="3452885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554640" y="3603312"/>
            <a:ext cx="3840479" cy="2606041"/>
            <a:chOff x="612544" y="1815149"/>
            <a:chExt cx="3712476" cy="2456603"/>
          </a:xfrm>
          <a:solidFill>
            <a:srgbClr val="DDF6FF"/>
          </a:solidFill>
        </p:grpSpPr>
        <p:sp>
          <p:nvSpPr>
            <p:cNvPr id="17" name="Rounded Rectangle 16"/>
            <p:cNvSpPr/>
            <p:nvPr/>
          </p:nvSpPr>
          <p:spPr>
            <a:xfrm>
              <a:off x="1818275" y="1815149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199529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37021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13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12544" y="3444242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850036" y="3452884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087528" y="3452885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854" y="5172030"/>
            <a:ext cx="2005758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794044" y="5972384"/>
            <a:ext cx="1311603" cy="885616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5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6" y="5459384"/>
            <a:ext cx="1199554" cy="8396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06081" y="321024"/>
            <a:ext cx="1852537" cy="769441"/>
            <a:chOff x="1203913" y="321024"/>
            <a:chExt cx="1852537" cy="769441"/>
          </a:xfrm>
        </p:grpSpPr>
        <p:sp>
          <p:nvSpPr>
            <p:cNvPr id="7" name="Oval 6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06162" y="321024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6950" y="1753758"/>
            <a:ext cx="3840479" cy="2606041"/>
            <a:chOff x="612544" y="1815149"/>
            <a:chExt cx="3712476" cy="2456603"/>
          </a:xfrm>
          <a:solidFill>
            <a:srgbClr val="FFD5E6"/>
          </a:solidFill>
        </p:grpSpPr>
        <p:sp>
          <p:nvSpPr>
            <p:cNvPr id="10" name="Rounded Rectangle 9"/>
            <p:cNvSpPr/>
            <p:nvPr/>
          </p:nvSpPr>
          <p:spPr>
            <a:xfrm>
              <a:off x="1818275" y="1815149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99529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437021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2544" y="3444242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850036" y="3452884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87528" y="3452885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67460" y="2655788"/>
            <a:ext cx="569388" cy="756000"/>
          </a:xfrm>
          <a:prstGeom prst="rect">
            <a:avLst/>
          </a:prstGeom>
          <a:solidFill>
            <a:srgbClr val="FFD5E6"/>
          </a:solidFill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53139" y="2627020"/>
            <a:ext cx="2604129" cy="1728193"/>
            <a:chOff x="1276855" y="2100125"/>
            <a:chExt cx="2604129" cy="172819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8" name="Straight Connector 17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17475" y="210012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69577" y="3980096"/>
            <a:ext cx="822960" cy="822960"/>
            <a:chOff x="5570361" y="1783712"/>
            <a:chExt cx="822960" cy="822960"/>
          </a:xfrm>
        </p:grpSpPr>
        <p:sp>
          <p:nvSpPr>
            <p:cNvPr id="27" name="Flowchart: Connector 26"/>
            <p:cNvSpPr/>
            <p:nvPr/>
          </p:nvSpPr>
          <p:spPr>
            <a:xfrm>
              <a:off x="5570361" y="1783712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37390" y="1854469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noProof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29" name="Straight Connector 28"/>
          <p:cNvCxnSpPr>
            <a:endCxn id="31" idx="2"/>
          </p:cNvCxnSpPr>
          <p:nvPr/>
        </p:nvCxnSpPr>
        <p:spPr>
          <a:xfrm flipV="1">
            <a:off x="6364996" y="3907181"/>
            <a:ext cx="822960" cy="353211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cxnSp>
        <p:nvCxnSpPr>
          <p:cNvPr id="30" name="Straight Connector 29"/>
          <p:cNvCxnSpPr>
            <a:endCxn id="33" idx="2"/>
          </p:cNvCxnSpPr>
          <p:nvPr/>
        </p:nvCxnSpPr>
        <p:spPr>
          <a:xfrm>
            <a:off x="6364478" y="4495316"/>
            <a:ext cx="822960" cy="342799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sp>
        <p:nvSpPr>
          <p:cNvPr id="31" name="Flowchart: Connector 30"/>
          <p:cNvSpPr/>
          <p:nvPr/>
        </p:nvSpPr>
        <p:spPr>
          <a:xfrm>
            <a:off x="7187956" y="3495701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75518" y="354863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5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7187438" y="4426635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60504" y="448417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2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52847" y="4105039"/>
            <a:ext cx="470000" cy="540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Arial" panose="020B0604020202020204" pitchFamily="34" charset="0"/>
                <a:cs typeface="Arial"/>
                <a:sym typeface="Arial"/>
              </a:rPr>
              <a:t>7</a:t>
            </a:r>
            <a:endParaRPr lang="en-US" sz="36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724657" y="4033034"/>
            <a:ext cx="822960" cy="822960"/>
            <a:chOff x="5570361" y="1783712"/>
            <a:chExt cx="822960" cy="822960"/>
          </a:xfrm>
        </p:grpSpPr>
        <p:sp>
          <p:nvSpPr>
            <p:cNvPr id="37" name="Flowchart: Connector 36"/>
            <p:cNvSpPr/>
            <p:nvPr/>
          </p:nvSpPr>
          <p:spPr>
            <a:xfrm>
              <a:off x="5570361" y="1783712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37390" y="1854469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noProof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39" name="Straight Connector 38"/>
          <p:cNvCxnSpPr>
            <a:endCxn id="41" idx="2"/>
          </p:cNvCxnSpPr>
          <p:nvPr/>
        </p:nvCxnSpPr>
        <p:spPr>
          <a:xfrm flipV="1">
            <a:off x="9520076" y="3960119"/>
            <a:ext cx="822960" cy="353211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cxnSp>
        <p:nvCxnSpPr>
          <p:cNvPr id="40" name="Straight Connector 39"/>
          <p:cNvCxnSpPr>
            <a:endCxn id="43" idx="2"/>
          </p:cNvCxnSpPr>
          <p:nvPr/>
        </p:nvCxnSpPr>
        <p:spPr>
          <a:xfrm>
            <a:off x="9519558" y="4548254"/>
            <a:ext cx="822960" cy="342799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sp>
        <p:nvSpPr>
          <p:cNvPr id="41" name="Flowchart: Connector 40"/>
          <p:cNvSpPr/>
          <p:nvPr/>
        </p:nvSpPr>
        <p:spPr>
          <a:xfrm>
            <a:off x="10343036" y="3548639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30598" y="360157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2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Flowchart: Connector 42"/>
          <p:cNvSpPr/>
          <p:nvPr/>
        </p:nvSpPr>
        <p:spPr>
          <a:xfrm>
            <a:off x="10342518" y="4479573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515584" y="453711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6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907927" y="4120269"/>
            <a:ext cx="470000" cy="5760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Arial" panose="020B0604020202020204" pitchFamily="34" charset="0"/>
                <a:cs typeface="Arial"/>
                <a:sym typeface="Arial"/>
              </a:rPr>
              <a:t>8</a:t>
            </a:r>
            <a:endParaRPr lang="en-US" sz="36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836349" y="2617819"/>
            <a:ext cx="2604129" cy="1728193"/>
            <a:chOff x="1276855" y="2100125"/>
            <a:chExt cx="2604129" cy="172819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47" name="Straight Connector 46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217475" y="210012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7106665" y="1921107"/>
            <a:ext cx="822960" cy="822960"/>
            <a:chOff x="5570361" y="1783712"/>
            <a:chExt cx="822960" cy="822960"/>
          </a:xfrm>
        </p:grpSpPr>
        <p:sp>
          <p:nvSpPr>
            <p:cNvPr id="56" name="Flowchart: Connector 55"/>
            <p:cNvSpPr/>
            <p:nvPr/>
          </p:nvSpPr>
          <p:spPr>
            <a:xfrm>
              <a:off x="5570361" y="1783712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737390" y="1854469"/>
              <a:ext cx="4972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noProof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?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8" name="Straight Connector 57"/>
          <p:cNvCxnSpPr>
            <a:endCxn id="60" idx="2"/>
          </p:cNvCxnSpPr>
          <p:nvPr/>
        </p:nvCxnSpPr>
        <p:spPr>
          <a:xfrm flipV="1">
            <a:off x="7902084" y="1848192"/>
            <a:ext cx="822960" cy="353211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cxnSp>
        <p:nvCxnSpPr>
          <p:cNvPr id="59" name="Straight Connector 58"/>
          <p:cNvCxnSpPr>
            <a:endCxn id="62" idx="2"/>
          </p:cNvCxnSpPr>
          <p:nvPr/>
        </p:nvCxnSpPr>
        <p:spPr>
          <a:xfrm>
            <a:off x="7901566" y="2436327"/>
            <a:ext cx="822960" cy="342799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sp>
        <p:nvSpPr>
          <p:cNvPr id="60" name="Flowchart: Connector 59"/>
          <p:cNvSpPr/>
          <p:nvPr/>
        </p:nvSpPr>
        <p:spPr>
          <a:xfrm>
            <a:off x="8725044" y="1436712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912606" y="148965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7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8724526" y="2367646"/>
            <a:ext cx="822960" cy="822960"/>
          </a:xfrm>
          <a:prstGeom prst="flowChartConnector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897592" y="24251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/>
                <a:sym typeface="Arial"/>
              </a:rPr>
              <a:t>8</a:t>
            </a:r>
            <a:endParaRPr lang="en-US" sz="3600" kern="0" dirty="0">
              <a:solidFill>
                <a:srgbClr val="595959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7145721" y="1974410"/>
            <a:ext cx="756000" cy="707886"/>
            <a:chOff x="7054053" y="4640151"/>
            <a:chExt cx="756000" cy="707886"/>
          </a:xfrm>
        </p:grpSpPr>
        <p:sp>
          <p:nvSpPr>
            <p:cNvPr id="65" name="Rectangle 64"/>
            <p:cNvSpPr/>
            <p:nvPr/>
          </p:nvSpPr>
          <p:spPr>
            <a:xfrm>
              <a:off x="7222937" y="4765534"/>
              <a:ext cx="396000" cy="50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054053" y="4640151"/>
              <a:ext cx="756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15</a:t>
              </a:r>
              <a:endPara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2881304" y="2694700"/>
            <a:ext cx="468000" cy="612000"/>
          </a:xfrm>
          <a:prstGeom prst="rect">
            <a:avLst/>
          </a:prstGeom>
          <a:solidFill>
            <a:srgbClr val="FFD5E6"/>
          </a:solidFill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007280" y="1804962"/>
            <a:ext cx="954107" cy="648000"/>
          </a:xfrm>
          <a:prstGeom prst="rect">
            <a:avLst/>
          </a:prstGeom>
          <a:solidFill>
            <a:srgbClr val="FFD5E6"/>
          </a:solidFill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186065" y="1742228"/>
            <a:ext cx="2604129" cy="1728193"/>
            <a:chOff x="1276855" y="2100125"/>
            <a:chExt cx="2604129" cy="172819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70" name="Straight Connector 69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3217475" y="210012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60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32" grpId="0"/>
      <p:bldP spid="33" grpId="0" animBg="1"/>
      <p:bldP spid="34" grpId="0"/>
      <p:bldP spid="35" grpId="0" animBg="1"/>
      <p:bldP spid="41" grpId="0" animBg="1"/>
      <p:bldP spid="42" grpId="0"/>
      <p:bldP spid="43" grpId="0" animBg="1"/>
      <p:bldP spid="44" grpId="0"/>
      <p:bldP spid="45" grpId="0" animBg="1"/>
      <p:bldP spid="60" grpId="0" animBg="1"/>
      <p:bldP spid="61" grpId="0"/>
      <p:bldP spid="62" grpId="0" animBg="1"/>
      <p:bldP spid="63" grpId="0"/>
      <p:bldP spid="67" grpId="0" animBg="1"/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794044" y="5972384"/>
            <a:ext cx="1311603" cy="88561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6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6" y="5459384"/>
            <a:ext cx="1199554" cy="8396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06081" y="321024"/>
            <a:ext cx="1852537" cy="769441"/>
            <a:chOff x="1203913" y="321024"/>
            <a:chExt cx="1852537" cy="769441"/>
          </a:xfrm>
        </p:grpSpPr>
        <p:sp>
          <p:nvSpPr>
            <p:cNvPr id="8" name="Oval 7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06162" y="321024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6950" y="1753758"/>
            <a:ext cx="3840479" cy="2606041"/>
            <a:chOff x="612544" y="1815149"/>
            <a:chExt cx="3712476" cy="2456603"/>
          </a:xfrm>
          <a:solidFill>
            <a:srgbClr val="DDF6FF"/>
          </a:solidFill>
        </p:grpSpPr>
        <p:sp>
          <p:nvSpPr>
            <p:cNvPr id="11" name="Rounded Rectangle 10"/>
            <p:cNvSpPr/>
            <p:nvPr/>
          </p:nvSpPr>
          <p:spPr>
            <a:xfrm>
              <a:off x="1818275" y="1815149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19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199529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37021" y="2634017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12544" y="3444242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0036" y="3452884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87528" y="3452885"/>
              <a:ext cx="1237492" cy="818867"/>
            </a:xfrm>
            <a:prstGeom prst="roundRect">
              <a:avLst/>
            </a:prstGeom>
            <a:grpFill/>
            <a:ln w="12700" cap="flat" cmpd="sng" algn="ctr">
              <a:solidFill>
                <a:srgbClr val="5959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5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3139" y="2627020"/>
            <a:ext cx="2604129" cy="1728193"/>
            <a:chOff x="1276855" y="2100125"/>
            <a:chExt cx="2604129" cy="172819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18" name="Straight Connector 17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217475" y="210012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69577" y="3495701"/>
            <a:ext cx="2441339" cy="1753894"/>
            <a:chOff x="5569577" y="3495701"/>
            <a:chExt cx="2441339" cy="1753894"/>
          </a:xfrm>
        </p:grpSpPr>
        <p:grpSp>
          <p:nvGrpSpPr>
            <p:cNvPr id="27" name="Group 26"/>
            <p:cNvGrpSpPr/>
            <p:nvPr/>
          </p:nvGrpSpPr>
          <p:grpSpPr>
            <a:xfrm>
              <a:off x="5569577" y="3980096"/>
              <a:ext cx="822960" cy="822960"/>
              <a:chOff x="5570361" y="1783712"/>
              <a:chExt cx="822960" cy="822960"/>
            </a:xfrm>
          </p:grpSpPr>
          <p:sp>
            <p:nvSpPr>
              <p:cNvPr id="33" name="Flowchart: Connector 32"/>
              <p:cNvSpPr/>
              <p:nvPr/>
            </p:nvSpPr>
            <p:spPr>
              <a:xfrm>
                <a:off x="5570361" y="1783712"/>
                <a:ext cx="822960" cy="822960"/>
              </a:xfrm>
              <a:prstGeom prst="flowChartConnector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66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572128" y="1841675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4000" b="1" kern="0" noProof="0" dirty="0">
                    <a:latin typeface="Arial" panose="020B0604020202020204" pitchFamily="34" charset="0"/>
                    <a:cs typeface="Arial"/>
                    <a:sym typeface="Arial"/>
                  </a:rPr>
                  <a:t>13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" name="Straight Connector 27"/>
            <p:cNvCxnSpPr>
              <a:endCxn id="30" idx="2"/>
            </p:cNvCxnSpPr>
            <p:nvPr/>
          </p:nvCxnSpPr>
          <p:spPr>
            <a:xfrm flipV="1">
              <a:off x="6364996" y="3907181"/>
              <a:ext cx="822960" cy="353211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cxnSp>
          <p:nvCxnSpPr>
            <p:cNvPr id="29" name="Straight Connector 28"/>
            <p:cNvCxnSpPr>
              <a:endCxn id="31" idx="2"/>
            </p:cNvCxnSpPr>
            <p:nvPr/>
          </p:nvCxnSpPr>
          <p:spPr>
            <a:xfrm>
              <a:off x="6364478" y="4495316"/>
              <a:ext cx="822960" cy="342799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sp>
          <p:nvSpPr>
            <p:cNvPr id="30" name="Flowchart: Connector 29"/>
            <p:cNvSpPr/>
            <p:nvPr/>
          </p:nvSpPr>
          <p:spPr>
            <a:xfrm>
              <a:off x="7187956" y="3495701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sym typeface="Arial"/>
                </a:rPr>
                <a:t>?</a:t>
              </a:r>
            </a:p>
          </p:txBody>
        </p:sp>
        <p:sp>
          <p:nvSpPr>
            <p:cNvPr id="31" name="Flowchart: Connector 30"/>
            <p:cNvSpPr/>
            <p:nvPr/>
          </p:nvSpPr>
          <p:spPr>
            <a:xfrm>
              <a:off x="7187438" y="4426635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360504" y="4484172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595959">
                      <a:lumMod val="50000"/>
                    </a:srgbClr>
                  </a:solidFill>
                  <a:latin typeface="Arial" panose="020B0604020202020204" pitchFamily="34" charset="0"/>
                  <a:cs typeface="Arial"/>
                  <a:sym typeface="Arial"/>
                </a:rPr>
                <a:t>7</a:t>
              </a:r>
              <a:endParaRPr lang="en-US" sz="3600" kern="0" dirty="0">
                <a:solidFill>
                  <a:srgbClr val="595959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717295" y="3549688"/>
            <a:ext cx="2441339" cy="1753894"/>
            <a:chOff x="8724657" y="3548639"/>
            <a:chExt cx="2441339" cy="1753894"/>
          </a:xfrm>
        </p:grpSpPr>
        <p:grpSp>
          <p:nvGrpSpPr>
            <p:cNvPr id="36" name="Group 35"/>
            <p:cNvGrpSpPr/>
            <p:nvPr/>
          </p:nvGrpSpPr>
          <p:grpSpPr>
            <a:xfrm>
              <a:off x="8724657" y="4033034"/>
              <a:ext cx="822960" cy="822960"/>
              <a:chOff x="5570361" y="1783712"/>
              <a:chExt cx="822960" cy="822960"/>
            </a:xfrm>
          </p:grpSpPr>
          <p:sp>
            <p:nvSpPr>
              <p:cNvPr id="42" name="Flowchart: Connector 41"/>
              <p:cNvSpPr/>
              <p:nvPr/>
            </p:nvSpPr>
            <p:spPr>
              <a:xfrm>
                <a:off x="5570361" y="1783712"/>
                <a:ext cx="822960" cy="822960"/>
              </a:xfrm>
              <a:prstGeom prst="flowChartConnector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66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737390" y="18544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4000" b="1" kern="0" dirty="0">
                    <a:latin typeface="Arial" panose="020B0604020202020204" pitchFamily="34" charset="0"/>
                    <a:cs typeface="Arial"/>
                    <a:sym typeface="Arial"/>
                  </a:rPr>
                  <a:t>6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" name="Straight Connector 36"/>
            <p:cNvCxnSpPr>
              <a:endCxn id="39" idx="2"/>
            </p:cNvCxnSpPr>
            <p:nvPr/>
          </p:nvCxnSpPr>
          <p:spPr>
            <a:xfrm flipV="1">
              <a:off x="9520076" y="3960119"/>
              <a:ext cx="822960" cy="353211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>
              <a:endCxn id="40" idx="2"/>
            </p:cNvCxnSpPr>
            <p:nvPr/>
          </p:nvCxnSpPr>
          <p:spPr>
            <a:xfrm>
              <a:off x="9519558" y="4548254"/>
              <a:ext cx="822960" cy="342799"/>
            </a:xfrm>
            <a:prstGeom prst="line">
              <a:avLst/>
            </a:prstGeom>
            <a:noFill/>
            <a:ln w="28575" cap="flat" cmpd="sng" algn="ctr">
              <a:solidFill>
                <a:srgbClr val="595959"/>
              </a:solidFill>
              <a:prstDash val="solid"/>
            </a:ln>
            <a:effectLst/>
          </p:spPr>
        </p:cxnSp>
        <p:sp>
          <p:nvSpPr>
            <p:cNvPr id="39" name="Flowchart: Connector 38"/>
            <p:cNvSpPr/>
            <p:nvPr/>
          </p:nvSpPr>
          <p:spPr>
            <a:xfrm>
              <a:off x="10343036" y="3548639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sym typeface="Arial"/>
                </a:rPr>
                <a:t>?</a:t>
              </a: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10342518" y="4479573"/>
              <a:ext cx="822960" cy="822960"/>
            </a:xfrm>
            <a:prstGeom prst="flowChartConnector">
              <a:avLst/>
            </a:prstGeom>
            <a:solidFill>
              <a:schemeClr val="bg1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515584" y="4537110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595959">
                      <a:lumMod val="50000"/>
                    </a:srgbClr>
                  </a:solidFill>
                  <a:latin typeface="Arial" panose="020B0604020202020204" pitchFamily="34" charset="0"/>
                  <a:cs typeface="Arial"/>
                  <a:sym typeface="Arial"/>
                </a:rPr>
                <a:t>6</a:t>
              </a:r>
              <a:endParaRPr lang="en-US" sz="3600" kern="0" dirty="0">
                <a:solidFill>
                  <a:srgbClr val="595959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836349" y="2617819"/>
            <a:ext cx="2604129" cy="1728193"/>
            <a:chOff x="1276855" y="2100125"/>
            <a:chExt cx="2604129" cy="172819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45" name="Straight Connector 44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217475" y="210012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7070857" y="1339930"/>
            <a:ext cx="2441339" cy="1753894"/>
            <a:chOff x="7106665" y="1436712"/>
            <a:chExt cx="2441339" cy="1753894"/>
          </a:xfrm>
        </p:grpSpPr>
        <p:grpSp>
          <p:nvGrpSpPr>
            <p:cNvPr id="54" name="Group 53"/>
            <p:cNvGrpSpPr/>
            <p:nvPr/>
          </p:nvGrpSpPr>
          <p:grpSpPr>
            <a:xfrm>
              <a:off x="7106665" y="1436712"/>
              <a:ext cx="2441339" cy="1753894"/>
              <a:chOff x="7106665" y="1436712"/>
              <a:chExt cx="2441339" cy="1753894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106665" y="1921107"/>
                <a:ext cx="822960" cy="822960"/>
                <a:chOff x="5570361" y="1783712"/>
                <a:chExt cx="822960" cy="822960"/>
              </a:xfrm>
            </p:grpSpPr>
            <p:sp>
              <p:nvSpPr>
                <p:cNvPr id="64" name="Flowchart: Connector 63"/>
                <p:cNvSpPr/>
                <p:nvPr/>
              </p:nvSpPr>
              <p:spPr>
                <a:xfrm>
                  <a:off x="5570361" y="1783712"/>
                  <a:ext cx="822960" cy="822960"/>
                </a:xfrm>
                <a:prstGeom prst="flowChartConnector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FF6600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sym typeface="Arial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737390" y="1854469"/>
                  <a:ext cx="49725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4000" b="1" kern="0" noProof="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/>
                      <a:sym typeface="Arial"/>
                    </a:rPr>
                    <a:t>?</a:t>
                  </a: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59" name="Straight Connector 58"/>
              <p:cNvCxnSpPr>
                <a:endCxn id="61" idx="2"/>
              </p:cNvCxnSpPr>
              <p:nvPr/>
            </p:nvCxnSpPr>
            <p:spPr>
              <a:xfrm flipV="1">
                <a:off x="7902084" y="1848192"/>
                <a:ext cx="822960" cy="353211"/>
              </a:xfrm>
              <a:prstGeom prst="line">
                <a:avLst/>
              </a:prstGeom>
              <a:noFill/>
              <a:ln w="28575" cap="flat" cmpd="sng" algn="ctr">
                <a:solidFill>
                  <a:srgbClr val="595959"/>
                </a:solidFill>
                <a:prstDash val="solid"/>
              </a:ln>
              <a:effectLst/>
            </p:spPr>
          </p:cxnSp>
          <p:cxnSp>
            <p:nvCxnSpPr>
              <p:cNvPr id="60" name="Straight Connector 59"/>
              <p:cNvCxnSpPr>
                <a:endCxn id="62" idx="2"/>
              </p:cNvCxnSpPr>
              <p:nvPr/>
            </p:nvCxnSpPr>
            <p:spPr>
              <a:xfrm>
                <a:off x="7901566" y="2436327"/>
                <a:ext cx="822960" cy="342799"/>
              </a:xfrm>
              <a:prstGeom prst="line">
                <a:avLst/>
              </a:prstGeom>
              <a:noFill/>
              <a:ln w="28575" cap="flat" cmpd="sng" algn="ctr">
                <a:solidFill>
                  <a:srgbClr val="595959"/>
                </a:solidFill>
                <a:prstDash val="solid"/>
              </a:ln>
              <a:effectLst/>
            </p:spPr>
          </p:cxnSp>
          <p:sp>
            <p:nvSpPr>
              <p:cNvPr id="61" name="Flowchart: Connector 60"/>
              <p:cNvSpPr/>
              <p:nvPr/>
            </p:nvSpPr>
            <p:spPr>
              <a:xfrm>
                <a:off x="8725044" y="1436712"/>
                <a:ext cx="822960" cy="822960"/>
              </a:xfrm>
              <a:prstGeom prst="flowChartConnector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B05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sym typeface="Arial"/>
                  </a:rPr>
                  <a:t>?</a:t>
                </a:r>
              </a:p>
            </p:txBody>
          </p:sp>
          <p:sp>
            <p:nvSpPr>
              <p:cNvPr id="62" name="Flowchart: Connector 61"/>
              <p:cNvSpPr/>
              <p:nvPr/>
            </p:nvSpPr>
            <p:spPr>
              <a:xfrm>
                <a:off x="8724526" y="2367646"/>
                <a:ext cx="822960" cy="822960"/>
              </a:xfrm>
              <a:prstGeom prst="flowChartConnector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0B05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sym typeface="Arial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759331" y="2432460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4000" b="1" kern="0" dirty="0">
                    <a:solidFill>
                      <a:srgbClr val="595959">
                        <a:lumMod val="50000"/>
                      </a:srgbClr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13</a:t>
                </a:r>
                <a:endParaRPr lang="en-US" sz="3600" kern="0" dirty="0">
                  <a:solidFill>
                    <a:srgbClr val="595959">
                      <a:lumMod val="50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7135684" y="1958350"/>
              <a:ext cx="756000" cy="707886"/>
              <a:chOff x="7044016" y="4624091"/>
              <a:chExt cx="756000" cy="707886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7222937" y="4765534"/>
                <a:ext cx="396000" cy="504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lang="en-US" sz="3600" kern="0" dirty="0">
                  <a:solidFill>
                    <a:srgbClr val="0070C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7044016" y="4624091"/>
                <a:ext cx="7560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4000" b="1" kern="0" dirty="0">
                    <a:latin typeface="Arial" panose="020B0604020202020204" pitchFamily="34" charset="0"/>
                    <a:cs typeface="Arial"/>
                    <a:sym typeface="Arial"/>
                  </a:rPr>
                  <a:t>19</a:t>
                </a:r>
                <a:endParaRPr lang="en-US" sz="3600" kern="0" dirty="0"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186065" y="1742228"/>
            <a:ext cx="2604129" cy="1728193"/>
            <a:chOff x="1276855" y="2100125"/>
            <a:chExt cx="2604129" cy="1728193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cxnSp>
          <p:nvCxnSpPr>
            <p:cNvPr id="67" name="Straight Connector 66"/>
            <p:cNvCxnSpPr/>
            <p:nvPr/>
          </p:nvCxnSpPr>
          <p:spPr>
            <a:xfrm flipV="1">
              <a:off x="1937316" y="2102179"/>
              <a:ext cx="128015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3217475" y="2100125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1937316" y="2100351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3217475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1289316" y="2960951"/>
              <a:ext cx="648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1286282" y="2959637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3871557" y="2950436"/>
              <a:ext cx="0" cy="8686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276855" y="3828318"/>
              <a:ext cx="260412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8854828" y="1388285"/>
            <a:ext cx="490740" cy="707886"/>
            <a:chOff x="8895590" y="1506128"/>
            <a:chExt cx="490740" cy="707886"/>
          </a:xfrm>
        </p:grpSpPr>
        <p:sp>
          <p:nvSpPr>
            <p:cNvPr id="76" name="Rectangle 75"/>
            <p:cNvSpPr/>
            <p:nvPr/>
          </p:nvSpPr>
          <p:spPr>
            <a:xfrm>
              <a:off x="8897616" y="1611886"/>
              <a:ext cx="488714" cy="50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3600" kern="0" dirty="0">
                <a:solidFill>
                  <a:srgbClr val="595959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895590" y="1506128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6</a:t>
              </a:r>
              <a:endPara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498553" y="2585946"/>
            <a:ext cx="668165" cy="923330"/>
            <a:chOff x="1498553" y="2585946"/>
            <a:chExt cx="668165" cy="923330"/>
          </a:xfrm>
        </p:grpSpPr>
        <p:sp>
          <p:nvSpPr>
            <p:cNvPr id="79" name="Rectangle 78"/>
            <p:cNvSpPr/>
            <p:nvPr/>
          </p:nvSpPr>
          <p:spPr>
            <a:xfrm>
              <a:off x="1498553" y="2744067"/>
              <a:ext cx="668165" cy="612000"/>
            </a:xfrm>
            <a:prstGeom prst="rect">
              <a:avLst/>
            </a:prstGeom>
            <a:solidFill>
              <a:srgbClr val="DDF6FF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54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577357" y="2585946"/>
              <a:ext cx="569388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147839" y="3467198"/>
            <a:ext cx="668165" cy="923330"/>
            <a:chOff x="1498553" y="2585946"/>
            <a:chExt cx="668165" cy="923330"/>
          </a:xfrm>
        </p:grpSpPr>
        <p:sp>
          <p:nvSpPr>
            <p:cNvPr id="82" name="Rectangle 81"/>
            <p:cNvSpPr/>
            <p:nvPr/>
          </p:nvSpPr>
          <p:spPr>
            <a:xfrm>
              <a:off x="1498553" y="2744067"/>
              <a:ext cx="668165" cy="612000"/>
            </a:xfrm>
            <a:prstGeom prst="rect">
              <a:avLst/>
            </a:prstGeom>
            <a:solidFill>
              <a:srgbClr val="DDF6FF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54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577357" y="2585946"/>
              <a:ext cx="569388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376239" y="3566929"/>
            <a:ext cx="490740" cy="707886"/>
            <a:chOff x="8895590" y="1506128"/>
            <a:chExt cx="490740" cy="707886"/>
          </a:xfrm>
        </p:grpSpPr>
        <p:sp>
          <p:nvSpPr>
            <p:cNvPr id="85" name="Rectangle 84"/>
            <p:cNvSpPr/>
            <p:nvPr/>
          </p:nvSpPr>
          <p:spPr>
            <a:xfrm>
              <a:off x="8897616" y="1611886"/>
              <a:ext cx="488714" cy="50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3600" kern="0" dirty="0">
                <a:solidFill>
                  <a:srgbClr val="595959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895590" y="1506128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6</a:t>
              </a:r>
              <a:endPara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877620" y="3448516"/>
            <a:ext cx="668165" cy="923330"/>
            <a:chOff x="1498553" y="2585946"/>
            <a:chExt cx="668165" cy="923330"/>
          </a:xfrm>
        </p:grpSpPr>
        <p:sp>
          <p:nvSpPr>
            <p:cNvPr id="88" name="Rectangle 87"/>
            <p:cNvSpPr/>
            <p:nvPr/>
          </p:nvSpPr>
          <p:spPr>
            <a:xfrm>
              <a:off x="1498553" y="2744067"/>
              <a:ext cx="668165" cy="612000"/>
            </a:xfrm>
            <a:prstGeom prst="rect">
              <a:avLst/>
            </a:prstGeom>
            <a:solidFill>
              <a:srgbClr val="DDF6FF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54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577357" y="2585946"/>
              <a:ext cx="569388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54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515584" y="3605444"/>
            <a:ext cx="490740" cy="707886"/>
            <a:chOff x="8895590" y="1506128"/>
            <a:chExt cx="490740" cy="707886"/>
          </a:xfrm>
        </p:grpSpPr>
        <p:sp>
          <p:nvSpPr>
            <p:cNvPr id="91" name="Rectangle 90"/>
            <p:cNvSpPr/>
            <p:nvPr/>
          </p:nvSpPr>
          <p:spPr>
            <a:xfrm>
              <a:off x="8897616" y="1611886"/>
              <a:ext cx="488714" cy="50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3600" kern="0" dirty="0">
                <a:solidFill>
                  <a:srgbClr val="595959">
                    <a:lumMod val="50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8895590" y="1506128"/>
              <a:ext cx="470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0070C0"/>
                  </a:solidFill>
                  <a:latin typeface="Arial" panose="020B0604020202020204" pitchFamily="34" charset="0"/>
                  <a:cs typeface="Arial"/>
                  <a:sym typeface="Arial"/>
                </a:rPr>
                <a:t>0</a:t>
              </a:r>
              <a:endPara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1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69732" y="500211"/>
            <a:ext cx="1852537" cy="769441"/>
            <a:chOff x="1203913" y="321024"/>
            <a:chExt cx="1852537" cy="769441"/>
          </a:xfrm>
        </p:grpSpPr>
        <p:sp>
          <p:nvSpPr>
            <p:cNvPr id="7" name="Oval 6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06162" y="321024"/>
              <a:ext cx="105028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8807" y="2457522"/>
            <a:ext cx="10818749" cy="3316728"/>
            <a:chOff x="648379" y="1990241"/>
            <a:chExt cx="10818749" cy="3316728"/>
          </a:xfrm>
        </p:grpSpPr>
        <p:grpSp>
          <p:nvGrpSpPr>
            <p:cNvPr id="10" name="Group 9"/>
            <p:cNvGrpSpPr/>
            <p:nvPr/>
          </p:nvGrpSpPr>
          <p:grpSpPr>
            <a:xfrm>
              <a:off x="648381" y="3102826"/>
              <a:ext cx="10787670" cy="2204143"/>
              <a:chOff x="612544" y="1782291"/>
              <a:chExt cx="13647635" cy="2481625"/>
            </a:xfrm>
            <a:solidFill>
              <a:srgbClr val="FFD5E6"/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612544" y="1815150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612544" y="2625374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5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1850036" y="1806508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9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612544" y="3444242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8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3096931" y="1806507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087529" y="2625374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6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087529" y="3444242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5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334424" y="3444242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581319" y="3444242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5581319" y="2621282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7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581319" y="1791462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7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6825307" y="1791461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8071445" y="1791460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070299" y="2620899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8056304" y="3435777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1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9282174" y="3439765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8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0531974" y="3445050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10535137" y="2620899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0538299" y="1796746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1778952" y="1782292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0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13022687" y="1782291"/>
                <a:ext cx="1237492" cy="818868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8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13022687" y="3435776"/>
                <a:ext cx="1237492" cy="818867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?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13022687" y="2616911"/>
                <a:ext cx="1237492" cy="818866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595959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4800" kern="0" dirty="0"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4</a:t>
                </a:r>
              </a:p>
            </p:txBody>
          </p:sp>
        </p:grpSp>
        <p:sp>
          <p:nvSpPr>
            <p:cNvPr id="11" name="Flowchart: Merge 10"/>
            <p:cNvSpPr/>
            <p:nvPr/>
          </p:nvSpPr>
          <p:spPr>
            <a:xfrm rot="10800000">
              <a:off x="648379" y="2012867"/>
              <a:ext cx="2934499" cy="1109416"/>
            </a:xfrm>
            <a:prstGeom prst="flowChartMerg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erge 11"/>
            <p:cNvSpPr/>
            <p:nvPr/>
          </p:nvSpPr>
          <p:spPr>
            <a:xfrm rot="10800000">
              <a:off x="4575912" y="1991826"/>
              <a:ext cx="2934499" cy="1109416"/>
            </a:xfrm>
            <a:prstGeom prst="flowChartMerg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erge 12"/>
            <p:cNvSpPr/>
            <p:nvPr/>
          </p:nvSpPr>
          <p:spPr>
            <a:xfrm rot="10800000">
              <a:off x="8532629" y="1990241"/>
              <a:ext cx="2934499" cy="1109416"/>
            </a:xfrm>
            <a:prstGeom prst="flowChartMerg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035159" y="1397349"/>
            <a:ext cx="10265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2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sz="32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2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US" sz="32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15.</a:t>
            </a:r>
            <a:endParaRPr lang="en-US" sz="1400" kern="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566060" y="3539769"/>
            <a:ext cx="616329" cy="830997"/>
            <a:chOff x="3422101" y="2400688"/>
            <a:chExt cx="616329" cy="830997"/>
          </a:xfrm>
        </p:grpSpPr>
        <p:sp>
          <p:nvSpPr>
            <p:cNvPr id="39" name="Rectangle 38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67623" y="4994382"/>
            <a:ext cx="616329" cy="830997"/>
            <a:chOff x="3422101" y="2400688"/>
            <a:chExt cx="616329" cy="830997"/>
          </a:xfrm>
        </p:grpSpPr>
        <p:sp>
          <p:nvSpPr>
            <p:cNvPr id="42" name="Rectangle 41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538377" y="4986862"/>
            <a:ext cx="616329" cy="830997"/>
            <a:chOff x="3422101" y="2400688"/>
            <a:chExt cx="616329" cy="830997"/>
          </a:xfrm>
        </p:grpSpPr>
        <p:sp>
          <p:nvSpPr>
            <p:cNvPr id="45" name="Rectangle 44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518683" y="3526236"/>
            <a:ext cx="616329" cy="830997"/>
            <a:chOff x="3422101" y="2400688"/>
            <a:chExt cx="616329" cy="830997"/>
          </a:xfrm>
        </p:grpSpPr>
        <p:sp>
          <p:nvSpPr>
            <p:cNvPr id="48" name="Rectangle 47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400607" y="4256634"/>
            <a:ext cx="870752" cy="830997"/>
            <a:chOff x="3294890" y="2400688"/>
            <a:chExt cx="870752" cy="830997"/>
          </a:xfrm>
        </p:grpSpPr>
        <p:sp>
          <p:nvSpPr>
            <p:cNvPr id="51" name="Rectangle 50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94890" y="2400688"/>
              <a:ext cx="87075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11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417687" y="4986861"/>
            <a:ext cx="616329" cy="830997"/>
            <a:chOff x="3422101" y="2400688"/>
            <a:chExt cx="616329" cy="830997"/>
          </a:xfrm>
        </p:grpSpPr>
        <p:sp>
          <p:nvSpPr>
            <p:cNvPr id="54" name="Rectangle 53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453923" y="3547446"/>
            <a:ext cx="616329" cy="830997"/>
            <a:chOff x="3422101" y="2400688"/>
            <a:chExt cx="616329" cy="830997"/>
          </a:xfrm>
        </p:grpSpPr>
        <p:sp>
          <p:nvSpPr>
            <p:cNvPr id="57" name="Rectangle 56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0437985" y="5019456"/>
            <a:ext cx="616329" cy="830997"/>
            <a:chOff x="3422101" y="2400688"/>
            <a:chExt cx="616329" cy="830997"/>
          </a:xfrm>
        </p:grpSpPr>
        <p:sp>
          <p:nvSpPr>
            <p:cNvPr id="60" name="Rectangle 59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409415" y="4263099"/>
            <a:ext cx="616329" cy="830997"/>
            <a:chOff x="3422101" y="2400688"/>
            <a:chExt cx="616329" cy="830997"/>
          </a:xfrm>
        </p:grpSpPr>
        <p:sp>
          <p:nvSpPr>
            <p:cNvPr id="63" name="Rectangle 62"/>
            <p:cNvSpPr/>
            <p:nvPr/>
          </p:nvSpPr>
          <p:spPr>
            <a:xfrm>
              <a:off x="3422101" y="2546187"/>
              <a:ext cx="616329" cy="540000"/>
            </a:xfrm>
            <a:prstGeom prst="rect">
              <a:avLst/>
            </a:prstGeom>
            <a:solidFill>
              <a:srgbClr val="FFD5E6"/>
            </a:solidFill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endParaRPr lang="en-US" sz="4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466411" y="2400688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409350" y="3568953"/>
            <a:ext cx="2988000" cy="7560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5400000">
            <a:off x="3757048" y="4176620"/>
            <a:ext cx="2174242" cy="101958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343041" y="5029847"/>
            <a:ext cx="3022775" cy="7744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97945" y="2899196"/>
            <a:ext cx="1005406" cy="689213"/>
            <a:chOff x="1121689" y="2762793"/>
            <a:chExt cx="1005406" cy="825616"/>
          </a:xfrm>
        </p:grpSpPr>
        <p:sp>
          <p:nvSpPr>
            <p:cNvPr id="69" name="Rectangle 68"/>
            <p:cNvSpPr/>
            <p:nvPr/>
          </p:nvSpPr>
          <p:spPr>
            <a:xfrm>
              <a:off x="1282202" y="276279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11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 rot="10800000">
              <a:off x="1121689" y="3282810"/>
              <a:ext cx="1005406" cy="305599"/>
              <a:chOff x="3114788" y="5803641"/>
              <a:chExt cx="1735016" cy="305599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rot="10800000" flipH="1" flipV="1">
                <a:off x="3114788" y="5803641"/>
                <a:ext cx="940068" cy="3055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0800000" flipH="1">
                <a:off x="4035620" y="5825112"/>
                <a:ext cx="814184" cy="2766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3" name="Group 72"/>
          <p:cNvGrpSpPr/>
          <p:nvPr/>
        </p:nvGrpSpPr>
        <p:grpSpPr>
          <a:xfrm rot="10800000">
            <a:off x="4620425" y="2720625"/>
            <a:ext cx="1969555" cy="878667"/>
            <a:chOff x="3242384" y="5734761"/>
            <a:chExt cx="1969555" cy="878667"/>
          </a:xfrm>
          <a:noFill/>
        </p:grpSpPr>
        <p:sp>
          <p:nvSpPr>
            <p:cNvPr id="74" name="Rectangle 73"/>
            <p:cNvSpPr/>
            <p:nvPr/>
          </p:nvSpPr>
          <p:spPr>
            <a:xfrm rot="10800000">
              <a:off x="3957035" y="6090208"/>
              <a:ext cx="585418" cy="523220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3242384" y="5734761"/>
              <a:ext cx="1969555" cy="367043"/>
              <a:chOff x="3242384" y="5734761"/>
              <a:chExt cx="1969555" cy="367043"/>
            </a:xfrm>
            <a:grpFill/>
          </p:grpSpPr>
          <p:cxnSp>
            <p:nvCxnSpPr>
              <p:cNvPr id="76" name="Straight Connector 75"/>
              <p:cNvCxnSpPr>
                <a:stCxn id="26" idx="0"/>
              </p:cNvCxnSpPr>
              <p:nvPr/>
            </p:nvCxnSpPr>
            <p:spPr>
              <a:xfrm rot="10800000" flipH="1" flipV="1">
                <a:off x="3242384" y="5755802"/>
                <a:ext cx="1027977" cy="346002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endCxn id="66" idx="1"/>
              </p:cNvCxnSpPr>
              <p:nvPr/>
            </p:nvCxnSpPr>
            <p:spPr>
              <a:xfrm rot="10800000" flipH="1">
                <a:off x="4259364" y="5734761"/>
                <a:ext cx="952575" cy="367043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77"/>
          <p:cNvGrpSpPr/>
          <p:nvPr/>
        </p:nvGrpSpPr>
        <p:grpSpPr>
          <a:xfrm rot="5400000">
            <a:off x="9897775" y="2691371"/>
            <a:ext cx="738605" cy="973541"/>
            <a:chOff x="3612100" y="3713040"/>
            <a:chExt cx="953560" cy="973541"/>
          </a:xfrm>
        </p:grpSpPr>
        <p:sp>
          <p:nvSpPr>
            <p:cNvPr id="79" name="Rectangle 78"/>
            <p:cNvSpPr/>
            <p:nvPr/>
          </p:nvSpPr>
          <p:spPr>
            <a:xfrm rot="16200000">
              <a:off x="3757325" y="3863432"/>
              <a:ext cx="385041" cy="6754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 rot="5400000">
              <a:off x="3895506" y="4016427"/>
              <a:ext cx="973541" cy="366767"/>
              <a:chOff x="2794387" y="5786373"/>
              <a:chExt cx="2086056" cy="352302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2794387" y="5786373"/>
                <a:ext cx="1065710" cy="35230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3860097" y="5793179"/>
                <a:ext cx="1020346" cy="34208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Rectangle 82"/>
          <p:cNvSpPr/>
          <p:nvPr/>
        </p:nvSpPr>
        <p:spPr>
          <a:xfrm>
            <a:off x="4312503" y="3567799"/>
            <a:ext cx="3022775" cy="7744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5709315" y="4155579"/>
            <a:ext cx="2174242" cy="101958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 rot="5400000">
            <a:off x="7673824" y="4158422"/>
            <a:ext cx="2174242" cy="101958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 rot="5400000">
            <a:off x="9613849" y="4171865"/>
            <a:ext cx="2174242" cy="101958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259348" y="5045175"/>
            <a:ext cx="3022775" cy="7744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 rot="16200000">
            <a:off x="6848921" y="5706492"/>
            <a:ext cx="879274" cy="973543"/>
            <a:chOff x="3686393" y="3713038"/>
            <a:chExt cx="879274" cy="973543"/>
          </a:xfrm>
        </p:grpSpPr>
        <p:sp>
          <p:nvSpPr>
            <p:cNvPr id="89" name="Rectangle 88"/>
            <p:cNvSpPr/>
            <p:nvPr/>
          </p:nvSpPr>
          <p:spPr>
            <a:xfrm rot="5400000">
              <a:off x="3755482" y="3940511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 rot="5400000">
              <a:off x="3900871" y="4021785"/>
              <a:ext cx="973543" cy="356049"/>
              <a:chOff x="2794377" y="5786371"/>
              <a:chExt cx="2086066" cy="342007"/>
            </a:xfrm>
          </p:grpSpPr>
          <p:cxnSp>
            <p:nvCxnSpPr>
              <p:cNvPr id="91" name="Straight Connector 90"/>
              <p:cNvCxnSpPr>
                <a:stCxn id="28" idx="2"/>
                <a:endCxn id="89" idx="0"/>
              </p:cNvCxnSpPr>
              <p:nvPr/>
            </p:nvCxnSpPr>
            <p:spPr>
              <a:xfrm>
                <a:off x="2794377" y="5786371"/>
                <a:ext cx="1047986" cy="34200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89" idx="0"/>
              </p:cNvCxnSpPr>
              <p:nvPr/>
            </p:nvCxnSpPr>
            <p:spPr>
              <a:xfrm flipV="1">
                <a:off x="3842363" y="5793180"/>
                <a:ext cx="1038080" cy="33519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92"/>
          <p:cNvGrpSpPr/>
          <p:nvPr/>
        </p:nvGrpSpPr>
        <p:grpSpPr>
          <a:xfrm>
            <a:off x="3495865" y="3854723"/>
            <a:ext cx="859327" cy="831690"/>
            <a:chOff x="3719609" y="3854723"/>
            <a:chExt cx="859327" cy="831690"/>
          </a:xfrm>
        </p:grpSpPr>
        <p:sp>
          <p:nvSpPr>
            <p:cNvPr id="94" name="Rectangle 93"/>
            <p:cNvSpPr/>
            <p:nvPr/>
          </p:nvSpPr>
          <p:spPr>
            <a:xfrm>
              <a:off x="3719609" y="401749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14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 rot="5400000">
              <a:off x="4026133" y="4133609"/>
              <a:ext cx="831690" cy="273917"/>
              <a:chOff x="3097970" y="5773534"/>
              <a:chExt cx="1782102" cy="263110"/>
            </a:xfrm>
          </p:grpSpPr>
          <p:cxnSp>
            <p:nvCxnSpPr>
              <p:cNvPr id="96" name="Straight Connector 95"/>
              <p:cNvCxnSpPr>
                <a:endCxn id="94" idx="3"/>
              </p:cNvCxnSpPr>
              <p:nvPr/>
            </p:nvCxnSpPr>
            <p:spPr>
              <a:xfrm rot="16200000" flipH="1">
                <a:off x="3421088" y="5450416"/>
                <a:ext cx="263110" cy="909346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94" idx="3"/>
                <a:endCxn id="66" idx="2"/>
              </p:cNvCxnSpPr>
              <p:nvPr/>
            </p:nvCxnSpPr>
            <p:spPr>
              <a:xfrm rot="16200000">
                <a:off x="4322139" y="5478704"/>
                <a:ext cx="243108" cy="8727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Rectangle 97"/>
          <p:cNvSpPr/>
          <p:nvPr/>
        </p:nvSpPr>
        <p:spPr>
          <a:xfrm rot="5400000">
            <a:off x="1792868" y="4199823"/>
            <a:ext cx="2204830" cy="1004131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/>
          <p:cNvGrpSpPr/>
          <p:nvPr/>
        </p:nvGrpSpPr>
        <p:grpSpPr>
          <a:xfrm>
            <a:off x="1498943" y="4644331"/>
            <a:ext cx="859335" cy="831690"/>
            <a:chOff x="3719609" y="3854723"/>
            <a:chExt cx="859335" cy="831690"/>
          </a:xfrm>
        </p:grpSpPr>
        <p:sp>
          <p:nvSpPr>
            <p:cNvPr id="100" name="Rectangle 99"/>
            <p:cNvSpPr/>
            <p:nvPr/>
          </p:nvSpPr>
          <p:spPr>
            <a:xfrm>
              <a:off x="3719609" y="401749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11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 rot="5400000">
              <a:off x="4026137" y="4133605"/>
              <a:ext cx="831690" cy="273925"/>
              <a:chOff x="3097971" y="5773532"/>
              <a:chExt cx="1782103" cy="263118"/>
            </a:xfrm>
          </p:grpSpPr>
          <p:cxnSp>
            <p:nvCxnSpPr>
              <p:cNvPr id="102" name="Straight Connector 101"/>
              <p:cNvCxnSpPr>
                <a:endCxn id="100" idx="3"/>
              </p:cNvCxnSpPr>
              <p:nvPr/>
            </p:nvCxnSpPr>
            <p:spPr>
              <a:xfrm rot="16200000" flipH="1">
                <a:off x="3421086" y="5450417"/>
                <a:ext cx="263117" cy="90934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100" idx="3"/>
              </p:cNvCxnSpPr>
              <p:nvPr/>
            </p:nvCxnSpPr>
            <p:spPr>
              <a:xfrm rot="16200000">
                <a:off x="4322135" y="5478710"/>
                <a:ext cx="243120" cy="87275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/>
          <p:cNvGrpSpPr/>
          <p:nvPr/>
        </p:nvGrpSpPr>
        <p:grpSpPr>
          <a:xfrm>
            <a:off x="2774016" y="5773992"/>
            <a:ext cx="1972317" cy="876114"/>
            <a:chOff x="2874225" y="5773534"/>
            <a:chExt cx="1972317" cy="876114"/>
          </a:xfrm>
        </p:grpSpPr>
        <p:sp>
          <p:nvSpPr>
            <p:cNvPr id="105" name="Rectangle 104"/>
            <p:cNvSpPr/>
            <p:nvPr/>
          </p:nvSpPr>
          <p:spPr>
            <a:xfrm>
              <a:off x="3621093" y="6126428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2874225" y="5773534"/>
              <a:ext cx="1972317" cy="328270"/>
              <a:chOff x="2874225" y="5773534"/>
              <a:chExt cx="1972317" cy="328270"/>
            </a:xfrm>
          </p:grpSpPr>
          <p:cxnSp>
            <p:nvCxnSpPr>
              <p:cNvPr id="107" name="Straight Connector 106"/>
              <p:cNvCxnSpPr>
                <a:stCxn id="20" idx="2"/>
              </p:cNvCxnSpPr>
              <p:nvPr/>
            </p:nvCxnSpPr>
            <p:spPr>
              <a:xfrm>
                <a:off x="2874225" y="5773534"/>
                <a:ext cx="948649" cy="3282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endCxn id="46" idx="2"/>
              </p:cNvCxnSpPr>
              <p:nvPr/>
            </p:nvCxnSpPr>
            <p:spPr>
              <a:xfrm flipV="1">
                <a:off x="3811877" y="5817859"/>
                <a:ext cx="1034665" cy="283945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9" name="Rectangle 108"/>
          <p:cNvSpPr/>
          <p:nvPr/>
        </p:nvSpPr>
        <p:spPr>
          <a:xfrm>
            <a:off x="8211666" y="3566436"/>
            <a:ext cx="3022775" cy="77445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7434416" y="3648413"/>
            <a:ext cx="852447" cy="1445681"/>
            <a:chOff x="3487214" y="3633483"/>
            <a:chExt cx="1100535" cy="1445681"/>
          </a:xfrm>
        </p:grpSpPr>
        <p:sp>
          <p:nvSpPr>
            <p:cNvPr id="111" name="Rectangle 110"/>
            <p:cNvSpPr/>
            <p:nvPr/>
          </p:nvSpPr>
          <p:spPr>
            <a:xfrm>
              <a:off x="3487214" y="3633483"/>
              <a:ext cx="7557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13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 rot="5400000">
              <a:off x="3699416" y="4190832"/>
              <a:ext cx="1366123" cy="410542"/>
              <a:chOff x="2794387" y="5765221"/>
              <a:chExt cx="2927266" cy="394355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 rot="16200000" flipH="1">
                <a:off x="2816623" y="5764136"/>
                <a:ext cx="373204" cy="417676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6200000">
                <a:off x="4269682" y="4707604"/>
                <a:ext cx="394354" cy="250958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/>
          <p:cNvGrpSpPr/>
          <p:nvPr/>
        </p:nvGrpSpPr>
        <p:grpSpPr>
          <a:xfrm rot="10800000">
            <a:off x="7267677" y="3941903"/>
            <a:ext cx="748379" cy="1141714"/>
            <a:chOff x="3810302" y="3599089"/>
            <a:chExt cx="748379" cy="1141714"/>
          </a:xfrm>
        </p:grpSpPr>
        <p:sp>
          <p:nvSpPr>
            <p:cNvPr id="116" name="Rectangle 115"/>
            <p:cNvSpPr/>
            <p:nvPr/>
          </p:nvSpPr>
          <p:spPr>
            <a:xfrm rot="10800000">
              <a:off x="3810302" y="3833975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 rot="5400000">
              <a:off x="3806154" y="3988275"/>
              <a:ext cx="1141714" cy="363341"/>
              <a:chOff x="2550221" y="5793074"/>
              <a:chExt cx="2446406" cy="349011"/>
            </a:xfrm>
          </p:grpSpPr>
          <p:cxnSp>
            <p:nvCxnSpPr>
              <p:cNvPr id="118" name="Straight Connector 117"/>
              <p:cNvCxnSpPr>
                <a:endCxn id="116" idx="1"/>
              </p:cNvCxnSpPr>
              <p:nvPr/>
            </p:nvCxnSpPr>
            <p:spPr>
              <a:xfrm rot="5400000" flipV="1">
                <a:off x="2907650" y="5435645"/>
                <a:ext cx="349011" cy="10638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116" idx="1"/>
                <a:endCxn id="26" idx="3"/>
              </p:cNvCxnSpPr>
              <p:nvPr/>
            </p:nvCxnSpPr>
            <p:spPr>
              <a:xfrm rot="5400000" flipH="1" flipV="1">
                <a:off x="4143054" y="5288509"/>
                <a:ext cx="324607" cy="138253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 rot="10800000">
            <a:off x="11043774" y="3985466"/>
            <a:ext cx="700174" cy="831697"/>
            <a:chOff x="3592505" y="3854717"/>
            <a:chExt cx="986508" cy="831697"/>
          </a:xfrm>
        </p:grpSpPr>
        <p:sp>
          <p:nvSpPr>
            <p:cNvPr id="121" name="Rectangle 120"/>
            <p:cNvSpPr/>
            <p:nvPr/>
          </p:nvSpPr>
          <p:spPr>
            <a:xfrm rot="10800000">
              <a:off x="3592505" y="400813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12</a:t>
              </a:r>
              <a:endPara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 rot="5400000">
              <a:off x="3992290" y="4099691"/>
              <a:ext cx="831697" cy="341749"/>
              <a:chOff x="3097969" y="5773534"/>
              <a:chExt cx="1782119" cy="328270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>
                <a:off x="3097969" y="5773534"/>
                <a:ext cx="948649" cy="32827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16200000">
                <a:off x="4303754" y="5525470"/>
                <a:ext cx="308201" cy="84446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978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9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9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8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9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5" dur="9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9" dur="9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98" grpId="0" animBg="1"/>
      <p:bldP spid="98" grpId="1" animBg="1"/>
      <p:bldP spid="109" grpId="0" animBg="1"/>
      <p:bldP spid="10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91853" y="909080"/>
            <a:ext cx="8802039" cy="5655248"/>
            <a:chOff x="2091853" y="909080"/>
            <a:chExt cx="8802039" cy="5655248"/>
          </a:xfrm>
        </p:grpSpPr>
        <p:pic>
          <p:nvPicPr>
            <p:cNvPr id="3" name="Picture 2" descr="Cartoon Ocean Wat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853" y="2778740"/>
              <a:ext cx="7220210" cy="3785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2091853" y="909080"/>
              <a:ext cx="8802039" cy="5655248"/>
              <a:chOff x="2091853" y="909080"/>
              <a:chExt cx="8802039" cy="5655248"/>
            </a:xfrm>
          </p:grpSpPr>
          <p:pic>
            <p:nvPicPr>
              <p:cNvPr id="5" name="Picture 6" descr="Hình ảnh Màu Xanh Lá Cây Cây Cây Bụi Kết Cấu, Màu Xanh Lá, Cây, Kết Cấu  miễn phí tải tập tin PNG PSDComment và Vector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00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342"/>
              <a:stretch/>
            </p:blipFill>
            <p:spPr bwMode="auto">
              <a:xfrm>
                <a:off x="2091853" y="1411491"/>
                <a:ext cx="8419571" cy="1369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t="82345"/>
              <a:stretch/>
            </p:blipFill>
            <p:spPr>
              <a:xfrm>
                <a:off x="2091853" y="1846584"/>
                <a:ext cx="8419572" cy="9390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/>
              <a:srcRect t="74907"/>
              <a:stretch/>
            </p:blipFill>
            <p:spPr>
              <a:xfrm rot="5400000">
                <a:off x="7851144" y="4033861"/>
                <a:ext cx="3785585" cy="1275349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8564841" y="2790286"/>
                <a:ext cx="2329051" cy="712667"/>
                <a:chOff x="7843469" y="2806156"/>
                <a:chExt cx="2832493" cy="712667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000" b="53750" l="25250" r="73000"/>
                          </a14:imgEffect>
                          <a14:imgEffect>
                            <a14:saturation sat="33000"/>
                          </a14:imgEffect>
                        </a14:imgLayer>
                      </a14:imgProps>
                    </a:ext>
                  </a:extLst>
                </a:blip>
                <a:srcRect l="26941" t="19661" r="26814" b="59530"/>
                <a:stretch/>
              </p:blipFill>
              <p:spPr>
                <a:xfrm rot="10800000">
                  <a:off x="7843469" y="2806156"/>
                  <a:ext cx="2832493" cy="542793"/>
                </a:xfrm>
                <a:prstGeom prst="rect">
                  <a:avLst/>
                </a:prstGeom>
              </p:spPr>
            </p:pic>
            <p:sp>
              <p:nvSpPr>
                <p:cNvPr id="15" name="Rounded Rectangle 14"/>
                <p:cNvSpPr/>
                <p:nvPr/>
              </p:nvSpPr>
              <p:spPr>
                <a:xfrm>
                  <a:off x="8975274" y="2976029"/>
                  <a:ext cx="685657" cy="542794"/>
                </a:xfrm>
                <a:prstGeom prst="roundRect">
                  <a:avLst>
                    <a:gd name="adj" fmla="val 4472"/>
                  </a:avLst>
                </a:prstGeom>
                <a:solidFill>
                  <a:srgbClr val="7B5F4D"/>
                </a:solidFill>
                <a:ln>
                  <a:solidFill>
                    <a:srgbClr val="61463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8990631" y="3102026"/>
                  <a:ext cx="680785" cy="0"/>
                </a:xfrm>
                <a:prstGeom prst="line">
                  <a:avLst/>
                </a:prstGeom>
                <a:ln>
                  <a:solidFill>
                    <a:srgbClr val="61463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8983884" y="3240777"/>
                  <a:ext cx="680785" cy="0"/>
                </a:xfrm>
                <a:prstGeom prst="line">
                  <a:avLst/>
                </a:prstGeom>
                <a:ln>
                  <a:solidFill>
                    <a:srgbClr val="61463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8980146" y="3373995"/>
                  <a:ext cx="680785" cy="0"/>
                </a:xfrm>
                <a:prstGeom prst="line">
                  <a:avLst/>
                </a:prstGeom>
                <a:ln>
                  <a:solidFill>
                    <a:srgbClr val="61463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4029" y="909080"/>
                <a:ext cx="1197394" cy="119739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5432" y="1285494"/>
                <a:ext cx="834624" cy="834624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4711515" y="1946300"/>
                <a:ext cx="3058322" cy="769442"/>
                <a:chOff x="1158668" y="5795276"/>
                <a:chExt cx="2982900" cy="747525"/>
              </a:xfrm>
            </p:grpSpPr>
            <p:sp>
              <p:nvSpPr>
                <p:cNvPr id="12" name="圆角矩形 18"/>
                <p:cNvSpPr/>
                <p:nvPr/>
              </p:nvSpPr>
              <p:spPr>
                <a:xfrm>
                  <a:off x="1158668" y="5814808"/>
                  <a:ext cx="2982900" cy="699492"/>
                </a:xfrm>
                <a:prstGeom prst="roundRect">
                  <a:avLst/>
                </a:prstGeom>
                <a:solidFill>
                  <a:srgbClr val="FFFF00"/>
                </a:solidFill>
                <a:ln w="28575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1355920" y="5795276"/>
                  <a:ext cx="2475287" cy="7475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400" b="1" kern="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Bến</a:t>
                  </a:r>
                  <a:r>
                    <a:rPr lang="en-US" sz="4400" b="1" kern="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kern="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400" b="1" kern="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mbria" panose="02040503050406030204" pitchFamily="18" charset="0"/>
                      <a:cs typeface="Arial" panose="020B0604020202020204" pitchFamily="34" charset="0"/>
                    </a:rPr>
                    <a:t> 5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20" name="图片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21" name="图片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22" name="图片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41608" y="321024"/>
            <a:ext cx="7363661" cy="769441"/>
            <a:chOff x="1203913" y="321024"/>
            <a:chExt cx="7363661" cy="769441"/>
          </a:xfrm>
        </p:grpSpPr>
        <p:sp>
          <p:nvSpPr>
            <p:cNvPr id="24" name="Oval 23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006162" y="321024"/>
              <a:ext cx="656141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đậu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bến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6" name="Picture 4" descr="Hình ảnh Phim Hoạt Hình Vẽ Tay Thanh Gỗ Yếu Tố Minh Họa, Hoạt Hình, Vẽ Tay,  Hình Minh Họa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625" b="89375" l="55625" r="6078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2" t="10664" r="39143" b="10756"/>
          <a:stretch/>
        </p:blipFill>
        <p:spPr bwMode="auto">
          <a:xfrm>
            <a:off x="3785138" y="2773541"/>
            <a:ext cx="94997" cy="37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Phim Hoạt Hình Vẽ Tay Thanh Gỗ Yếu Tố Minh Họa, Hoạt Hình, Vẽ Tay,  Hình Minh Họa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625" b="89375" l="55625" r="6078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2" t="10664" r="39143" b="10756"/>
          <a:stretch/>
        </p:blipFill>
        <p:spPr bwMode="auto">
          <a:xfrm>
            <a:off x="5574512" y="2773540"/>
            <a:ext cx="94997" cy="37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Phim Hoạt Hình Vẽ Tay Thanh Gỗ Yếu Tố Minh Họa, Hoạt Hình, Vẽ Tay,  Hình Minh Họa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625" b="89375" l="55625" r="6078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2" t="10664" r="39143" b="10756"/>
          <a:stretch/>
        </p:blipFill>
        <p:spPr bwMode="auto">
          <a:xfrm>
            <a:off x="7320771" y="2789205"/>
            <a:ext cx="94997" cy="37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30600" y="5802716"/>
            <a:ext cx="1800000" cy="792000"/>
            <a:chOff x="1707391" y="5830133"/>
            <a:chExt cx="1755609" cy="769441"/>
          </a:xfrm>
        </p:grpSpPr>
        <p:sp>
          <p:nvSpPr>
            <p:cNvPr id="30" name="圆角矩形 18"/>
            <p:cNvSpPr/>
            <p:nvPr/>
          </p:nvSpPr>
          <p:spPr>
            <a:xfrm>
              <a:off x="1811013" y="5945300"/>
              <a:ext cx="1563611" cy="5461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07391" y="5830133"/>
              <a:ext cx="17556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kern="0" dirty="0">
                  <a:solidFill>
                    <a:prstClr val="black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12 – 7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30413" y="5784187"/>
            <a:ext cx="1800000" cy="792000"/>
            <a:chOff x="1719423" y="5830133"/>
            <a:chExt cx="1755609" cy="769441"/>
          </a:xfrm>
        </p:grpSpPr>
        <p:sp>
          <p:nvSpPr>
            <p:cNvPr id="33" name="圆角矩形 18"/>
            <p:cNvSpPr/>
            <p:nvPr/>
          </p:nvSpPr>
          <p:spPr>
            <a:xfrm>
              <a:off x="1811013" y="5945300"/>
              <a:ext cx="1563611" cy="5461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19423" y="5830133"/>
              <a:ext cx="17556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kern="0" dirty="0">
                  <a:solidFill>
                    <a:prstClr val="black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14 – 9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614998" y="5806915"/>
            <a:ext cx="1800000" cy="792000"/>
            <a:chOff x="1707391" y="5830133"/>
            <a:chExt cx="1755609" cy="769441"/>
          </a:xfrm>
        </p:grpSpPr>
        <p:sp>
          <p:nvSpPr>
            <p:cNvPr id="36" name="圆角矩形 18"/>
            <p:cNvSpPr/>
            <p:nvPr/>
          </p:nvSpPr>
          <p:spPr>
            <a:xfrm>
              <a:off x="1811013" y="5945300"/>
              <a:ext cx="1563611" cy="5461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7391" y="5830133"/>
              <a:ext cx="17556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kern="0" dirty="0">
                  <a:solidFill>
                    <a:prstClr val="black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11 – 6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343622" y="2785683"/>
            <a:ext cx="952494" cy="2903559"/>
            <a:chOff x="2361277" y="2590654"/>
            <a:chExt cx="952494" cy="290355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7363" t="5659" r="4193" b="42205"/>
            <a:stretch/>
          </p:blipFill>
          <p:spPr>
            <a:xfrm rot="16200000">
              <a:off x="1385744" y="3566187"/>
              <a:ext cx="2903559" cy="952494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624154" y="3732696"/>
              <a:ext cx="43313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kern="0" dirty="0">
                  <a:solidFill>
                    <a:prstClr val="black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245354" y="2785684"/>
            <a:ext cx="1001885" cy="2903559"/>
            <a:chOff x="4263009" y="2590655"/>
            <a:chExt cx="1001885" cy="290355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7363" t="5659" r="4193" b="42205"/>
            <a:stretch/>
          </p:blipFill>
          <p:spPr>
            <a:xfrm rot="16200000">
              <a:off x="3312172" y="3541492"/>
              <a:ext cx="2903559" cy="1001885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4596489" y="3750046"/>
              <a:ext cx="41549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kern="0" dirty="0">
                  <a:solidFill>
                    <a:prstClr val="black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04105" y="2785683"/>
            <a:ext cx="960539" cy="2903559"/>
            <a:chOff x="6021760" y="2590654"/>
            <a:chExt cx="960539" cy="290355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8"/>
            <a:srcRect l="7363" t="5659" r="4193" b="42205"/>
            <a:stretch/>
          </p:blipFill>
          <p:spPr>
            <a:xfrm rot="16200000">
              <a:off x="5050250" y="3562164"/>
              <a:ext cx="2903559" cy="960539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6341749" y="3732695"/>
              <a:ext cx="4026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kern="0" dirty="0">
                  <a:solidFill>
                    <a:prstClr val="black"/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346622" y="2785684"/>
            <a:ext cx="1755609" cy="3786469"/>
            <a:chOff x="7364277" y="2590655"/>
            <a:chExt cx="1755609" cy="3786469"/>
          </a:xfrm>
        </p:grpSpPr>
        <p:grpSp>
          <p:nvGrpSpPr>
            <p:cNvPr id="48" name="Group 47"/>
            <p:cNvGrpSpPr/>
            <p:nvPr/>
          </p:nvGrpSpPr>
          <p:grpSpPr>
            <a:xfrm>
              <a:off x="7364277" y="5607683"/>
              <a:ext cx="1755609" cy="769441"/>
              <a:chOff x="1707391" y="5830133"/>
              <a:chExt cx="1712313" cy="747525"/>
            </a:xfrm>
          </p:grpSpPr>
          <p:sp>
            <p:nvSpPr>
              <p:cNvPr id="52" name="圆角矩形 18"/>
              <p:cNvSpPr/>
              <p:nvPr/>
            </p:nvSpPr>
            <p:spPr>
              <a:xfrm>
                <a:off x="1811013" y="5945300"/>
                <a:ext cx="1563611" cy="54619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707391" y="5830133"/>
                <a:ext cx="1712313" cy="747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kern="0" dirty="0">
                    <a:solidFill>
                      <a:prstClr val="black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13 – 7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670399" y="2590655"/>
              <a:ext cx="1015841" cy="2903559"/>
              <a:chOff x="7670399" y="2590655"/>
              <a:chExt cx="1015841" cy="2903559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18"/>
              <a:srcRect l="7363" t="5659" r="4193" b="42205"/>
              <a:stretch/>
            </p:blipFill>
            <p:spPr>
              <a:xfrm rot="16200000">
                <a:off x="6726540" y="3534514"/>
                <a:ext cx="2903559" cy="1015841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8014817" y="3739408"/>
                <a:ext cx="4427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kern="0" dirty="0">
                    <a:solidFill>
                      <a:prstClr val="black"/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D</a:t>
                </a:r>
                <a:endParaRPr lang="en-US" sz="1200" dirty="0">
                  <a:latin typeface="+mj-lt"/>
                </a:endParaRPr>
              </a:p>
            </p:txBody>
          </p:sp>
        </p:grpSp>
      </p:grpSp>
      <p:sp>
        <p:nvSpPr>
          <p:cNvPr id="54" name="Rounded Rectangle 53"/>
          <p:cNvSpPr/>
          <p:nvPr/>
        </p:nvSpPr>
        <p:spPr>
          <a:xfrm>
            <a:off x="9081143" y="5900244"/>
            <a:ext cx="950946" cy="5760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3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6</a:t>
            </a:r>
            <a:endParaRPr kumimoji="0" lang="en-US" sz="3200" b="1" i="0" u="none" strike="noStrike" kern="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857" y="2195972"/>
            <a:ext cx="731520" cy="1980000"/>
            <a:chOff x="650133" y="1615233"/>
            <a:chExt cx="731520" cy="1980000"/>
          </a:xfrm>
        </p:grpSpPr>
        <p:sp>
          <p:nvSpPr>
            <p:cNvPr id="3" name="TextBox 2"/>
            <p:cNvSpPr txBox="1"/>
            <p:nvPr/>
          </p:nvSpPr>
          <p:spPr>
            <a:xfrm>
              <a:off x="650133" y="1615233"/>
              <a:ext cx="731520" cy="19800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E04B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41573" y="1700808"/>
              <a:ext cx="548640" cy="548640"/>
            </a:xfrm>
            <a:prstGeom prst="ellipse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41466" y="2321457"/>
              <a:ext cx="548640" cy="548640"/>
            </a:xfrm>
            <a:prstGeom prst="ellipse">
              <a:avLst/>
            </a:prstGeom>
            <a:solidFill>
              <a:srgbClr val="FFFFA7"/>
            </a:solidFill>
            <a:ln w="25400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41359" y="2942106"/>
              <a:ext cx="548640" cy="54864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27586" y="1402144"/>
            <a:ext cx="4135114" cy="803936"/>
            <a:chOff x="2913553" y="1391952"/>
            <a:chExt cx="4135114" cy="803936"/>
          </a:xfrm>
        </p:grpSpPr>
        <p:sp>
          <p:nvSpPr>
            <p:cNvPr id="8" name="Rectangle 7"/>
            <p:cNvSpPr/>
            <p:nvPr/>
          </p:nvSpPr>
          <p:spPr>
            <a:xfrm>
              <a:off x="2913553" y="1426447"/>
              <a:ext cx="145745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 + 2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91217" y="1391952"/>
              <a:ext cx="145745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 + 3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711304" y="1579297"/>
              <a:ext cx="548640" cy="54864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01070" y="1390472"/>
            <a:ext cx="588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241219" y="1423038"/>
            <a:ext cx="4219242" cy="769441"/>
            <a:chOff x="7713972" y="1402144"/>
            <a:chExt cx="4219242" cy="769441"/>
          </a:xfrm>
        </p:grpSpPr>
        <p:sp>
          <p:nvSpPr>
            <p:cNvPr id="13" name="Rectangle 12"/>
            <p:cNvSpPr/>
            <p:nvPr/>
          </p:nvSpPr>
          <p:spPr>
            <a:xfrm>
              <a:off x="7713972" y="1402144"/>
              <a:ext cx="145745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+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863417" y="1402144"/>
              <a:ext cx="206979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17 – 7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77324" y="1522428"/>
              <a:ext cx="548640" cy="54864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27814" y="4282592"/>
            <a:ext cx="4588002" cy="769441"/>
            <a:chOff x="2558608" y="3717032"/>
            <a:chExt cx="4588002" cy="769441"/>
          </a:xfrm>
        </p:grpSpPr>
        <p:sp>
          <p:nvSpPr>
            <p:cNvPr id="17" name="Rectangle 16"/>
            <p:cNvSpPr/>
            <p:nvPr/>
          </p:nvSpPr>
          <p:spPr>
            <a:xfrm>
              <a:off x="2558608" y="3717032"/>
              <a:ext cx="17556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11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–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91001" y="3717032"/>
              <a:ext cx="17556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11 – 3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99038" y="3904377"/>
              <a:ext cx="548640" cy="54864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52434" y="4206729"/>
            <a:ext cx="5088913" cy="779004"/>
            <a:chOff x="7140297" y="3739182"/>
            <a:chExt cx="5088913" cy="779004"/>
          </a:xfrm>
        </p:grpSpPr>
        <p:sp>
          <p:nvSpPr>
            <p:cNvPr id="21" name="Rectangle 20"/>
            <p:cNvSpPr/>
            <p:nvPr/>
          </p:nvSpPr>
          <p:spPr>
            <a:xfrm>
              <a:off x="7140297" y="3748745"/>
              <a:ext cx="250934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15 – 10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16507" y="3739182"/>
              <a:ext cx="191270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15 – 9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677011" y="3880361"/>
              <a:ext cx="548640" cy="54864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876253" y="1358217"/>
            <a:ext cx="588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40053" y="4285120"/>
            <a:ext cx="5886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47847" y="4160562"/>
            <a:ext cx="6014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27" name="Group 26"/>
          <p:cNvGrpSpPr/>
          <p:nvPr/>
        </p:nvGrpSpPr>
        <p:grpSpPr>
          <a:xfrm flipV="1">
            <a:off x="7326764" y="587232"/>
            <a:ext cx="1155069" cy="935661"/>
            <a:chOff x="7331628" y="2132591"/>
            <a:chExt cx="1155069" cy="935661"/>
          </a:xfrm>
        </p:grpSpPr>
        <p:sp>
          <p:nvSpPr>
            <p:cNvPr id="28" name="Right Brace 27"/>
            <p:cNvSpPr/>
            <p:nvPr/>
          </p:nvSpPr>
          <p:spPr>
            <a:xfrm rot="5400000">
              <a:off x="7741010" y="17232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0800000">
              <a:off x="7554912" y="2421921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794044" y="5972384"/>
            <a:ext cx="1311603" cy="88561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555617" y="1288627"/>
            <a:ext cx="720000" cy="720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1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225687" y="2138129"/>
            <a:ext cx="2645676" cy="441712"/>
            <a:chOff x="2786384" y="2137777"/>
            <a:chExt cx="2645676" cy="44171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786384" y="2161670"/>
              <a:ext cx="0" cy="417819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786384" y="2137777"/>
              <a:ext cx="2645676" cy="44171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2017469" y="253999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203907" y="2140322"/>
            <a:ext cx="2777823" cy="417819"/>
            <a:chOff x="3764604" y="2139970"/>
            <a:chExt cx="2777823" cy="417819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764604" y="2161670"/>
              <a:ext cx="2757337" cy="377971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542427" y="2139970"/>
              <a:ext cx="0" cy="417819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4992966" y="2539993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</a:t>
            </a:r>
            <a:r>
              <a:rPr lang="en-US" sz="3600" kern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&lt;</a:t>
            </a:r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 flipV="1">
            <a:off x="9889619" y="589411"/>
            <a:ext cx="1155069" cy="935280"/>
            <a:chOff x="9825720" y="2165563"/>
            <a:chExt cx="1155069" cy="935280"/>
          </a:xfrm>
        </p:grpSpPr>
        <p:sp>
          <p:nvSpPr>
            <p:cNvPr id="44" name="Right Brace 43"/>
            <p:cNvSpPr/>
            <p:nvPr/>
          </p:nvSpPr>
          <p:spPr>
            <a:xfrm rot="5400000">
              <a:off x="10235102" y="1756181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0800000">
              <a:off x="10054440" y="2454512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10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73903" y="5011784"/>
            <a:ext cx="2721208" cy="512411"/>
            <a:chOff x="2786384" y="2067078"/>
            <a:chExt cx="2721208" cy="512411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786384" y="2067078"/>
              <a:ext cx="0" cy="51241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786384" y="2067078"/>
              <a:ext cx="2721208" cy="51241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1725088" y="547622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171099" y="5018577"/>
            <a:ext cx="2823248" cy="483918"/>
            <a:chOff x="3876104" y="2073871"/>
            <a:chExt cx="2645837" cy="48391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876104" y="2073871"/>
              <a:ext cx="2645837" cy="46577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521941" y="2073871"/>
              <a:ext cx="0" cy="483918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5256637" y="5572825"/>
            <a:ext cx="1223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 </a:t>
            </a:r>
            <a:r>
              <a:rPr lang="en-US" sz="3600" kern="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&lt;</a:t>
            </a:r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164332" y="697199"/>
            <a:ext cx="1155069" cy="873097"/>
            <a:chOff x="2164332" y="697199"/>
            <a:chExt cx="1155069" cy="873097"/>
          </a:xfrm>
        </p:grpSpPr>
        <p:sp>
          <p:nvSpPr>
            <p:cNvPr id="55" name="Right Brace 54"/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02909" y="697199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11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75424" y="691527"/>
            <a:ext cx="1155069" cy="875372"/>
            <a:chOff x="4875424" y="691527"/>
            <a:chExt cx="1155069" cy="875372"/>
          </a:xfrm>
        </p:grpSpPr>
        <p:sp>
          <p:nvSpPr>
            <p:cNvPr id="58" name="Right Brace 57"/>
            <p:cNvSpPr/>
            <p:nvPr/>
          </p:nvSpPr>
          <p:spPr>
            <a:xfrm rot="16200000" flipV="1">
              <a:off x="5284806" y="821212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40379" y="691527"/>
              <a:ext cx="6976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12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932555" y="3560398"/>
            <a:ext cx="1155069" cy="873097"/>
            <a:chOff x="1932555" y="3560398"/>
            <a:chExt cx="1155069" cy="873097"/>
          </a:xfrm>
        </p:grpSpPr>
        <p:sp>
          <p:nvSpPr>
            <p:cNvPr id="61" name="Right Brace 60"/>
            <p:cNvSpPr/>
            <p:nvPr/>
          </p:nvSpPr>
          <p:spPr>
            <a:xfrm rot="16200000" flipV="1">
              <a:off x="2341937" y="3687808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299373" y="3560398"/>
              <a:ext cx="4411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771267" y="3529373"/>
            <a:ext cx="1155069" cy="873097"/>
            <a:chOff x="4771267" y="3529373"/>
            <a:chExt cx="1155069" cy="873097"/>
          </a:xfrm>
        </p:grpSpPr>
        <p:sp>
          <p:nvSpPr>
            <p:cNvPr id="64" name="Right Brace 63"/>
            <p:cNvSpPr/>
            <p:nvPr/>
          </p:nvSpPr>
          <p:spPr>
            <a:xfrm rot="16200000" flipV="1">
              <a:off x="5180649" y="3656783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138085" y="3529373"/>
              <a:ext cx="4411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99262" y="3409495"/>
            <a:ext cx="1155069" cy="873097"/>
            <a:chOff x="1932555" y="3560398"/>
            <a:chExt cx="1155069" cy="873097"/>
          </a:xfrm>
        </p:grpSpPr>
        <p:sp>
          <p:nvSpPr>
            <p:cNvPr id="67" name="Right Brace 66"/>
            <p:cNvSpPr/>
            <p:nvPr/>
          </p:nvSpPr>
          <p:spPr>
            <a:xfrm rot="16200000" flipV="1">
              <a:off x="2341937" y="3687808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299373" y="3560398"/>
              <a:ext cx="4411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250434" y="3333632"/>
            <a:ext cx="1155069" cy="873097"/>
            <a:chOff x="1932555" y="3560398"/>
            <a:chExt cx="1155069" cy="873097"/>
          </a:xfrm>
        </p:grpSpPr>
        <p:sp>
          <p:nvSpPr>
            <p:cNvPr id="70" name="Right Brace 69"/>
            <p:cNvSpPr/>
            <p:nvPr/>
          </p:nvSpPr>
          <p:spPr>
            <a:xfrm rot="16200000" flipV="1">
              <a:off x="2341937" y="3687808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299373" y="3560398"/>
              <a:ext cx="4411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365482" y="4952244"/>
            <a:ext cx="2977554" cy="512411"/>
            <a:chOff x="2786384" y="2067078"/>
            <a:chExt cx="2721208" cy="512411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2786384" y="2067078"/>
              <a:ext cx="0" cy="51241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2786384" y="2067078"/>
              <a:ext cx="2721208" cy="51241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7017589" y="5499112"/>
            <a:ext cx="763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</a:t>
            </a:r>
            <a:endParaRPr lang="en-US" sz="1200" dirty="0">
              <a:solidFill>
                <a:srgbClr val="0070C0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8612964" y="4921980"/>
            <a:ext cx="2823248" cy="483918"/>
            <a:chOff x="3876104" y="2073871"/>
            <a:chExt cx="2645837" cy="48391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3876104" y="2073871"/>
              <a:ext cx="2645837" cy="46577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521941" y="2073871"/>
              <a:ext cx="0" cy="483918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10250434" y="5476228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 </a:t>
            </a:r>
            <a:r>
              <a:rPr lang="en-US" sz="3600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r>
              <a:rPr lang="en-US" sz="36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4" grpId="0"/>
      <p:bldP spid="25" grpId="0"/>
      <p:bldP spid="25" grpId="1"/>
      <p:bldP spid="26" grpId="0"/>
      <p:bldP spid="26" grpId="1"/>
      <p:bldP spid="38" grpId="0"/>
      <p:bldP spid="42" grpId="0"/>
      <p:bldP spid="49" grpId="0"/>
      <p:bldP spid="53" grpId="0"/>
      <p:bldP spid="75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21664" y="1801919"/>
            <a:ext cx="1745690" cy="2199154"/>
            <a:chOff x="2966136" y="4288356"/>
            <a:chExt cx="1745690" cy="2199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66136" y="4288356"/>
              <a:ext cx="1745690" cy="219915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797725" y="4373432"/>
              <a:ext cx="612000" cy="684000"/>
              <a:chOff x="1427196" y="4534714"/>
              <a:chExt cx="626439" cy="76944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427196" y="4615708"/>
                <a:ext cx="626439" cy="6884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en-US" sz="11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488808" y="4534714"/>
                <a:ext cx="49885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025159" y="1899453"/>
            <a:ext cx="1745690" cy="2199154"/>
            <a:chOff x="4975490" y="4288356"/>
            <a:chExt cx="1745690" cy="21991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75490" y="4288356"/>
              <a:ext cx="1745690" cy="2199154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812882" y="4373431"/>
              <a:ext cx="612000" cy="769441"/>
              <a:chOff x="1427196" y="4534714"/>
              <a:chExt cx="626439" cy="86555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427196" y="4615708"/>
                <a:ext cx="626439" cy="6884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en-US" sz="11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82922" y="4534714"/>
                <a:ext cx="510626" cy="865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6778064" y="1880220"/>
            <a:ext cx="1745690" cy="2199154"/>
            <a:chOff x="6923267" y="4288356"/>
            <a:chExt cx="1745690" cy="21991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23267" y="4288356"/>
              <a:ext cx="1745690" cy="219915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7760659" y="4373431"/>
              <a:ext cx="612000" cy="769441"/>
              <a:chOff x="1427196" y="4534714"/>
              <a:chExt cx="626439" cy="86555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427196" y="4615708"/>
                <a:ext cx="626439" cy="6884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en-US" sz="11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482922" y="4534714"/>
                <a:ext cx="510626" cy="865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9573904" y="1899453"/>
            <a:ext cx="1745690" cy="2199154"/>
            <a:chOff x="8849002" y="4288356"/>
            <a:chExt cx="1745690" cy="219915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49002" y="4288356"/>
              <a:ext cx="1745690" cy="219915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9544891" y="4397284"/>
              <a:ext cx="904027" cy="834673"/>
              <a:chOff x="1307485" y="4559449"/>
              <a:chExt cx="832225" cy="865555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427196" y="4615708"/>
                <a:ext cx="626439" cy="68844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en-US" sz="11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07485" y="4559449"/>
                <a:ext cx="832225" cy="865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sz="4400" b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16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578855" y="319740"/>
            <a:ext cx="7307556" cy="769441"/>
            <a:chOff x="1203913" y="321024"/>
            <a:chExt cx="7307556" cy="769441"/>
          </a:xfrm>
        </p:grpSpPr>
        <p:sp>
          <p:nvSpPr>
            <p:cNvPr id="27" name="Oval 26"/>
            <p:cNvSpPr/>
            <p:nvPr/>
          </p:nvSpPr>
          <p:spPr>
            <a:xfrm>
              <a:off x="1203913" y="345745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11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06162" y="321024"/>
              <a:ext cx="650530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ghế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3" b="89726" l="2186" r="22077">
                        <a14:foregroundMark x1="8197" y1="37215" x2="15628" y2="34247"/>
                        <a14:foregroundMark x1="11038" y1="32192" x2="15628" y2="34703"/>
                        <a14:foregroundMark x1="11257" y1="80137" x2="11257" y2="72831"/>
                        <a14:foregroundMark x1="15847" y1="83562" x2="15628" y2="72831"/>
                        <a14:foregroundMark x1="8415" y1="36073" x2="17814" y2="38813"/>
                      </a14:backgroundRemoval>
                    </a14:imgEffect>
                  </a14:imgLayer>
                </a14:imgProps>
              </a:ext>
            </a:extLst>
          </a:blip>
          <a:srcRect r="76339"/>
          <a:stretch/>
        </p:blipFill>
        <p:spPr>
          <a:xfrm>
            <a:off x="2048255" y="4079374"/>
            <a:ext cx="1565957" cy="31680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21" b="89954" l="27432" r="46339">
                        <a14:foregroundMark x1="34426" y1="77626" x2="37814" y2="78995"/>
                        <a14:foregroundMark x1="34208" y1="35845" x2="36503" y2="35160"/>
                        <a14:foregroundMark x1="38142" y1="33333" x2="39563" y2="37215"/>
                      </a14:backgroundRemoval>
                    </a14:imgEffect>
                  </a14:imgLayer>
                </a14:imgProps>
              </a:ext>
            </a:extLst>
          </a:blip>
          <a:srcRect l="25110" r="51229"/>
          <a:stretch/>
        </p:blipFill>
        <p:spPr>
          <a:xfrm>
            <a:off x="4285690" y="4079374"/>
            <a:ext cx="1565957" cy="31680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5" b="96119" l="74317" r="95082">
                        <a14:foregroundMark x1="83497" y1="18493" x2="84481" y2="31050"/>
                        <a14:foregroundMark x1="82077" y1="37443" x2="88743" y2="37443"/>
                        <a14:foregroundMark x1="87213" y1="84703" x2="87760" y2="76484"/>
                        <a14:foregroundMark x1="80765" y1="33105" x2="82404" y2="27626"/>
                        <a14:foregroundMark x1="87978" y1="39041" x2="88087" y2="36073"/>
                        <a14:foregroundMark x1="83716" y1="39269" x2="83497" y2="35388"/>
                        <a14:foregroundMark x1="82514" y1="80365" x2="82951" y2="75114"/>
                        <a14:foregroundMark x1="87978" y1="36758" x2="88415" y2="39726"/>
                        <a14:foregroundMark x1="88197" y1="36301" x2="89180" y2="38813"/>
                        <a14:foregroundMark x1="83825" y1="35388" x2="84809" y2="37443"/>
                        <a14:foregroundMark x1="86667" y1="86301" x2="88743" y2="86530"/>
                        <a14:foregroundMark x1="81530" y1="86530" x2="83279" y2="86530"/>
                        <a14:foregroundMark x1="84153" y1="86986" x2="85027" y2="85616"/>
                        <a14:foregroundMark x1="80765" y1="39041" x2="81311" y2="35160"/>
                        <a14:foregroundMark x1="81530" y1="86986" x2="84262" y2="86758"/>
                        <a14:foregroundMark x1="86120" y1="87215" x2="88634" y2="87215"/>
                        <a14:backgroundMark x1="85574" y1="71461" x2="85355" y2="81279"/>
                        <a14:backgroundMark x1="85464" y1="83562" x2="85464" y2="81735"/>
                        <a14:backgroundMark x1="82951" y1="34018" x2="83388" y2="32648"/>
                      </a14:backgroundRemoval>
                    </a14:imgEffect>
                  </a14:imgLayer>
                </a14:imgProps>
              </a:ext>
            </a:extLst>
          </a:blip>
          <a:srcRect l="73886" t="-301" r="2453" b="301"/>
          <a:stretch/>
        </p:blipFill>
        <p:spPr>
          <a:xfrm>
            <a:off x="8641396" y="4079374"/>
            <a:ext cx="1565957" cy="31680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1" b="92466" l="52022" r="72787">
                        <a14:foregroundMark x1="57158" y1="84932" x2="60656" y2="81050"/>
                        <a14:foregroundMark x1="64809" y1="86986" x2="64590" y2="76484"/>
                        <a14:foregroundMark x1="59454" y1="79909" x2="61093" y2="76256"/>
                        <a14:foregroundMark x1="58798" y1="37671" x2="66885" y2="37215"/>
                        <a14:foregroundMark x1="61421" y1="16210" x2="66557" y2="16210"/>
                        <a14:foregroundMark x1="61202" y1="29452" x2="62514" y2="29909"/>
                        <a14:foregroundMark x1="60656" y1="29224" x2="63169" y2="30365"/>
                        <a14:foregroundMark x1="64809" y1="81963" x2="65464" y2="86073"/>
                        <a14:foregroundMark x1="57377" y1="86530" x2="57377" y2="80594"/>
                        <a14:foregroundMark x1="57923" y1="83105" x2="57158" y2="85616"/>
                        <a14:foregroundMark x1="57158" y1="82420" x2="58907" y2="85845"/>
                        <a14:foregroundMark x1="64153" y1="85845" x2="64699" y2="82648"/>
                        <a14:foregroundMark x1="64153" y1="36758" x2="66011" y2="39269"/>
                        <a14:foregroundMark x1="65464" y1="35388" x2="66995" y2="39498"/>
                        <a14:foregroundMark x1="63825" y1="87671" x2="66120" y2="87671"/>
                        <a14:foregroundMark x1="56503" y1="86073" x2="58142" y2="86986"/>
                        <a14:foregroundMark x1="59672" y1="86758" x2="62186" y2="85160"/>
                        <a14:foregroundMark x1="56284" y1="86530" x2="56612" y2="83562"/>
                        <a14:foregroundMark x1="57596" y1="35388" x2="59563" y2="34247"/>
                        <a14:foregroundMark x1="59126" y1="36986" x2="60437" y2="34703"/>
                        <a14:foregroundMark x1="64372" y1="36073" x2="67213" y2="39269"/>
                        <a14:foregroundMark x1="64153" y1="37215" x2="67650" y2="42694"/>
                        <a14:foregroundMark x1="64699" y1="34247" x2="67869" y2="38584"/>
                        <a14:backgroundMark x1="62623" y1="75342" x2="62623" y2="78311"/>
                        <a14:backgroundMark x1="62514" y1="86301" x2="62514" y2="85160"/>
                      </a14:backgroundRemoval>
                    </a14:imgEffect>
                  </a14:imgLayer>
                </a14:imgProps>
              </a:ext>
            </a:extLst>
          </a:blip>
          <a:srcRect l="51518" t="-3919" r="24821" b="3919"/>
          <a:stretch/>
        </p:blipFill>
        <p:spPr>
          <a:xfrm>
            <a:off x="6404722" y="3954939"/>
            <a:ext cx="1565957" cy="31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34258 -0.3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38046 -0.28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3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24778 -0.306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65456 -0.377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34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658" y="614440"/>
            <a:ext cx="1682521" cy="8545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8807" y="1826153"/>
            <a:ext cx="1868279" cy="2753592"/>
            <a:chOff x="-432057" y="2027583"/>
            <a:chExt cx="1868279" cy="27535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8806" y="2712926"/>
              <a:ext cx="434414" cy="43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866003" y="3537011"/>
              <a:ext cx="434414" cy="43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1256" t="33193" r="66082" b="33385"/>
            <a:stretch/>
          </p:blipFill>
          <p:spPr>
            <a:xfrm>
              <a:off x="-327239" y="2712926"/>
              <a:ext cx="422178" cy="432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432057" y="2027583"/>
              <a:ext cx="1868279" cy="27467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56111" y="3109173"/>
              <a:ext cx="441816" cy="432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889455" y="3144846"/>
              <a:ext cx="441816" cy="432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533"/>
            <a:stretch/>
          </p:blipFill>
          <p:spPr>
            <a:xfrm>
              <a:off x="-342907" y="3109922"/>
              <a:ext cx="441816" cy="432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490102" y="2712926"/>
              <a:ext cx="434414" cy="432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70104" y="3107132"/>
              <a:ext cx="441816" cy="43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-359170" y="3488226"/>
              <a:ext cx="422178" cy="432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36320" y="3529195"/>
              <a:ext cx="441816" cy="432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438173" y="3503379"/>
              <a:ext cx="441816" cy="432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-349681" y="3916331"/>
              <a:ext cx="441816" cy="432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56111" y="3921757"/>
              <a:ext cx="441816" cy="432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455129" y="3905855"/>
              <a:ext cx="441816" cy="432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533"/>
            <a:stretch/>
          </p:blipFill>
          <p:spPr>
            <a:xfrm>
              <a:off x="873405" y="3937340"/>
              <a:ext cx="441816" cy="432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-359170" y="4330332"/>
              <a:ext cx="434414" cy="432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56525" y="4340693"/>
              <a:ext cx="441816" cy="432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38173" y="4349175"/>
              <a:ext cx="441816" cy="432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851916" y="4339816"/>
              <a:ext cx="422178" cy="4320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149842" y="1817349"/>
            <a:ext cx="1868279" cy="2747636"/>
            <a:chOff x="-430497" y="1712308"/>
            <a:chExt cx="1868279" cy="274763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8806" y="2768681"/>
              <a:ext cx="434414" cy="432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857041" y="3181305"/>
              <a:ext cx="434414" cy="432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1256" t="33193" r="66082" b="33385"/>
            <a:stretch/>
          </p:blipFill>
          <p:spPr>
            <a:xfrm>
              <a:off x="-327239" y="2768681"/>
              <a:ext cx="422178" cy="4320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-430497" y="1712308"/>
              <a:ext cx="1868279" cy="27467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490102" y="2768681"/>
              <a:ext cx="434414" cy="432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-347301" y="3175289"/>
              <a:ext cx="422178" cy="432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35631" y="3182682"/>
              <a:ext cx="441816" cy="432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438173" y="3200625"/>
              <a:ext cx="441816" cy="432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-350079" y="3602970"/>
              <a:ext cx="441816" cy="432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56525" y="3612329"/>
              <a:ext cx="441816" cy="432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464965" y="3592200"/>
              <a:ext cx="441816" cy="432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533"/>
            <a:stretch/>
          </p:blipFill>
          <p:spPr>
            <a:xfrm>
              <a:off x="885599" y="3604748"/>
              <a:ext cx="441816" cy="432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-342717" y="4017583"/>
              <a:ext cx="434414" cy="432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72978" y="4027944"/>
              <a:ext cx="441816" cy="432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54626" y="4002973"/>
              <a:ext cx="441816" cy="432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868369" y="3993614"/>
              <a:ext cx="422178" cy="4320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321568" y="1825851"/>
            <a:ext cx="1868279" cy="2749502"/>
            <a:chOff x="-444038" y="1331967"/>
            <a:chExt cx="1868279" cy="274950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8806" y="2768681"/>
              <a:ext cx="434414" cy="4320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-444038" y="1331967"/>
              <a:ext cx="1868279" cy="27467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490102" y="2768681"/>
              <a:ext cx="434414" cy="4320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2859" r="33411" b="34614"/>
            <a:stretch/>
          </p:blipFill>
          <p:spPr>
            <a:xfrm>
              <a:off x="-369960" y="2774447"/>
              <a:ext cx="438959" cy="4204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-360617" y="3211042"/>
              <a:ext cx="441816" cy="432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29939" y="3209136"/>
              <a:ext cx="441816" cy="4320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438379" y="3189007"/>
              <a:ext cx="441816" cy="4320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2131"/>
            <a:stretch/>
          </p:blipFill>
          <p:spPr>
            <a:xfrm>
              <a:off x="859013" y="3201555"/>
              <a:ext cx="441816" cy="41134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-359305" y="3639108"/>
              <a:ext cx="434414" cy="432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56390" y="3649469"/>
              <a:ext cx="441816" cy="432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62101" y="3640540"/>
              <a:ext cx="441816" cy="432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3652" r="34709" b="34614"/>
            <a:stretch/>
          </p:blipFill>
          <p:spPr>
            <a:xfrm>
              <a:off x="883865" y="3644978"/>
              <a:ext cx="422178" cy="410181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9713642" y="1812398"/>
            <a:ext cx="1868279" cy="2746997"/>
            <a:chOff x="8713441" y="3406424"/>
            <a:chExt cx="1868279" cy="2746997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9613388" y="5721421"/>
              <a:ext cx="434414" cy="432000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8713441" y="3406424"/>
              <a:ext cx="1868279" cy="274676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9199694" y="5721421"/>
              <a:ext cx="434414" cy="432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564" t="34163" r="34709" b="34615"/>
            <a:stretch/>
          </p:blipFill>
          <p:spPr>
            <a:xfrm>
              <a:off x="8785483" y="5731343"/>
              <a:ext cx="423024" cy="403575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496332" y="1798094"/>
            <a:ext cx="1868279" cy="2749502"/>
            <a:chOff x="6101784" y="3323132"/>
            <a:chExt cx="1868279" cy="2749502"/>
          </a:xfrm>
        </p:grpSpPr>
        <p:grpSp>
          <p:nvGrpSpPr>
            <p:cNvPr id="64" name="Group 63"/>
            <p:cNvGrpSpPr/>
            <p:nvPr/>
          </p:nvGrpSpPr>
          <p:grpSpPr>
            <a:xfrm>
              <a:off x="6101784" y="3323132"/>
              <a:ext cx="1868279" cy="2749502"/>
              <a:chOff x="-444038" y="1331967"/>
              <a:chExt cx="1868279" cy="274950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-444038" y="1331967"/>
                <a:ext cx="1868279" cy="274676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>
                            <a14:foregroundMark x1="7692" y1="56213" x2="27219" y2="41124"/>
                            <a14:foregroundMark x1="8580" y1="10947" x2="25148" y2="26036"/>
                            <a14:foregroundMark x1="44379" y1="7692" x2="54142" y2="27219"/>
                            <a14:foregroundMark x1="14793" y1="32544" x2="23373" y2="28994"/>
                            <a14:foregroundMark x1="69822" y1="8580" x2="88462" y2="27515"/>
                            <a14:foregroundMark x1="75148" y1="38462" x2="87870" y2="60651"/>
                            <a14:foregroundMark x1="71006" y1="77515" x2="88462" y2="93491"/>
                            <a14:foregroundMark x1="75148" y1="56213" x2="90828" y2="42899"/>
                            <a14:foregroundMark x1="68343" y1="47633" x2="87870" y2="36095"/>
                            <a14:foregroundMark x1="69231" y1="25444" x2="92899" y2="8284"/>
                            <a14:foregroundMark x1="4142" y1="42604" x2="28994" y2="58876"/>
                            <a14:foregroundMark x1="5325" y1="76331" x2="29586" y2="89645"/>
                            <a14:foregroundMark x1="14497" y1="95562" x2="21006" y2="67456"/>
                            <a14:foregroundMark x1="37870" y1="73373" x2="60355" y2="92604"/>
                            <a14:foregroundMark x1="72485" y1="72781" x2="92012" y2="88462"/>
                            <a14:foregroundMark x1="71893" y1="8284" x2="90533" y2="5621"/>
                          </a14:backgroundRemoval>
                        </a14:imgEffect>
                      </a14:imgLayer>
                    </a14:imgProps>
                  </a:ext>
                </a:extLst>
              </a:blip>
              <a:srcRect l="229" t="65360" r="66162" b="1218"/>
              <a:stretch/>
            </p:blipFill>
            <p:spPr>
              <a:xfrm>
                <a:off x="-359305" y="3639108"/>
                <a:ext cx="434414" cy="432000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 l="64676" t="684" r="1143" b="65894"/>
              <a:stretch/>
            </p:blipFill>
            <p:spPr>
              <a:xfrm>
                <a:off x="56390" y="3649469"/>
                <a:ext cx="441816" cy="432000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>
                            <a14:foregroundMark x1="7692" y1="56213" x2="27219" y2="41124"/>
                            <a14:foregroundMark x1="8580" y1="10947" x2="25148" y2="26036"/>
                            <a14:foregroundMark x1="44379" y1="7692" x2="54142" y2="27219"/>
                            <a14:foregroundMark x1="14793" y1="32544" x2="23373" y2="28994"/>
                            <a14:foregroundMark x1="69822" y1="8580" x2="88462" y2="27515"/>
                            <a14:foregroundMark x1="75148" y1="38462" x2="87870" y2="60651"/>
                            <a14:foregroundMark x1="71006" y1="77515" x2="88462" y2="93491"/>
                            <a14:foregroundMark x1="75148" y1="56213" x2="90828" y2="42899"/>
                            <a14:foregroundMark x1="68343" y1="47633" x2="87870" y2="36095"/>
                            <a14:foregroundMark x1="69231" y1="25444" x2="92899" y2="8284"/>
                            <a14:foregroundMark x1="4142" y1="42604" x2="28994" y2="58876"/>
                            <a14:foregroundMark x1="5325" y1="76331" x2="29586" y2="89645"/>
                            <a14:foregroundMark x1="14497" y1="95562" x2="21006" y2="67456"/>
                            <a14:foregroundMark x1="37870" y1="73373" x2="60355" y2="92604"/>
                            <a14:foregroundMark x1="72485" y1="72781" x2="92012" y2="88462"/>
                            <a14:foregroundMark x1="71893" y1="8284" x2="90533" y2="5621"/>
                          </a14:backgroundRemoval>
                        </a14:imgEffect>
                      </a14:imgLayer>
                    </a14:imgProps>
                  </a:ext>
                </a:extLst>
              </a:blip>
              <a:srcRect r="65819" b="66578"/>
              <a:stretch/>
            </p:blipFill>
            <p:spPr>
              <a:xfrm>
                <a:off x="449189" y="3635649"/>
                <a:ext cx="441816" cy="432000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>
                            <a14:foregroundMark x1="7692" y1="56213" x2="27219" y2="41124"/>
                            <a14:foregroundMark x1="8580" y1="10947" x2="25148" y2="26036"/>
                            <a14:foregroundMark x1="44379" y1="7692" x2="54142" y2="27219"/>
                            <a14:foregroundMark x1="14793" y1="32544" x2="23373" y2="28994"/>
                            <a14:foregroundMark x1="69822" y1="8580" x2="88462" y2="27515"/>
                            <a14:foregroundMark x1="75148" y1="38462" x2="87870" y2="60651"/>
                            <a14:foregroundMark x1="71006" y1="77515" x2="88462" y2="93491"/>
                            <a14:foregroundMark x1="75148" y1="56213" x2="90828" y2="42899"/>
                            <a14:foregroundMark x1="68343" y1="47633" x2="87870" y2="36095"/>
                            <a14:foregroundMark x1="69231" y1="25444" x2="92899" y2="8284"/>
                            <a14:foregroundMark x1="4142" y1="42604" x2="28994" y2="58876"/>
                            <a14:foregroundMark x1="5325" y1="76331" x2="29586" y2="89645"/>
                            <a14:foregroundMark x1="14497" y1="95562" x2="21006" y2="67456"/>
                            <a14:foregroundMark x1="37870" y1="73373" x2="60355" y2="92604"/>
                            <a14:foregroundMark x1="72485" y1="72781" x2="92012" y2="88462"/>
                            <a14:foregroundMark x1="71893" y1="8284" x2="90533" y2="5621"/>
                          </a14:backgroundRemoval>
                        </a14:imgEffect>
                      </a14:imgLayer>
                    </a14:imgProps>
                  </a:ext>
                </a:extLst>
              </a:blip>
              <a:srcRect l="32629" t="31963" r="34709" b="34615"/>
              <a:stretch/>
            </p:blipFill>
            <p:spPr>
              <a:xfrm>
                <a:off x="862932" y="3626290"/>
                <a:ext cx="422178" cy="432000"/>
              </a:xfrm>
              <a:prstGeom prst="rect">
                <a:avLst/>
              </a:prstGeom>
            </p:spPr>
          </p:pic>
        </p:grp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625309" y="5207929"/>
              <a:ext cx="434414" cy="43200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4271" r="34709" b="34615"/>
            <a:stretch/>
          </p:blipFill>
          <p:spPr>
            <a:xfrm>
              <a:off x="6186544" y="5231957"/>
              <a:ext cx="422178" cy="4021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7054571" y="5208634"/>
              <a:ext cx="434414" cy="432000"/>
            </a:xfrm>
            <a:prstGeom prst="rect">
              <a:avLst/>
            </a:prstGeom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3871" y1="8845" x2="87946" y2="3249"/>
                        <a14:foregroundMark x1="93039" y1="26354" x2="97114" y2="27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7645" y="2469962"/>
            <a:ext cx="2339349" cy="2200339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522832" y="3799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nút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80" y="5112049"/>
            <a:ext cx="2591551" cy="1482069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4666680" y="4829129"/>
            <a:ext cx="4558799" cy="1600200"/>
            <a:chOff x="7493920" y="2391474"/>
            <a:chExt cx="3939693" cy="1600200"/>
          </a:xfrm>
          <a:solidFill>
            <a:schemeClr val="bg1"/>
          </a:solidFill>
        </p:grpSpPr>
        <p:sp>
          <p:nvSpPr>
            <p:cNvPr id="78" name="PA_库_任意多边形 42"/>
            <p:cNvSpPr/>
            <p:nvPr>
              <p:custDataLst>
                <p:tags r:id="rId1"/>
              </p:custDataLst>
            </p:nvPr>
          </p:nvSpPr>
          <p:spPr>
            <a:xfrm rot="16200000" flipV="1">
              <a:off x="8663667" y="1221727"/>
              <a:ext cx="1600200" cy="3939693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285282 w 1916328"/>
                <a:gd name="connsiteY0" fmla="*/ 490809 h 1037553"/>
                <a:gd name="connsiteX1" fmla="*/ 0 w 1916328"/>
                <a:gd name="connsiteY1" fmla="*/ 867939 h 1037553"/>
                <a:gd name="connsiteX2" fmla="*/ 371758 w 1916328"/>
                <a:gd name="connsiteY2" fmla="*/ 741255 h 1037553"/>
                <a:gd name="connsiteX3" fmla="*/ 494084 w 1916328"/>
                <a:gd name="connsiteY3" fmla="*/ 1009641 h 1037553"/>
                <a:gd name="connsiteX4" fmla="*/ 1346550 w 1916328"/>
                <a:gd name="connsiteY4" fmla="*/ 1008408 h 1037553"/>
                <a:gd name="connsiteX5" fmla="*/ 1852159 w 1916328"/>
                <a:gd name="connsiteY5" fmla="*/ 825528 h 1037553"/>
                <a:gd name="connsiteX6" fmla="*/ 1755341 w 1916328"/>
                <a:gd name="connsiteY6" fmla="*/ 83251 h 1037553"/>
                <a:gd name="connsiteX7" fmla="*/ 547745 w 1916328"/>
                <a:gd name="connsiteY7" fmla="*/ 62043 h 1037553"/>
                <a:gd name="connsiteX8" fmla="*/ 285282 w 1916328"/>
                <a:gd name="connsiteY8" fmla="*/ 490809 h 1037553"/>
                <a:gd name="connsiteX0" fmla="*/ 285282 w 1916328"/>
                <a:gd name="connsiteY0" fmla="*/ 490809 h 1036354"/>
                <a:gd name="connsiteX1" fmla="*/ 0 w 1916328"/>
                <a:gd name="connsiteY1" fmla="*/ 867939 h 1036354"/>
                <a:gd name="connsiteX2" fmla="*/ 355903 w 1916328"/>
                <a:gd name="connsiteY2" fmla="*/ 758897 h 1036354"/>
                <a:gd name="connsiteX3" fmla="*/ 494084 w 1916328"/>
                <a:gd name="connsiteY3" fmla="*/ 1009641 h 1036354"/>
                <a:gd name="connsiteX4" fmla="*/ 1346550 w 1916328"/>
                <a:gd name="connsiteY4" fmla="*/ 1008408 h 1036354"/>
                <a:gd name="connsiteX5" fmla="*/ 1852159 w 1916328"/>
                <a:gd name="connsiteY5" fmla="*/ 825528 h 1036354"/>
                <a:gd name="connsiteX6" fmla="*/ 1755341 w 1916328"/>
                <a:gd name="connsiteY6" fmla="*/ 83251 h 1036354"/>
                <a:gd name="connsiteX7" fmla="*/ 547745 w 1916328"/>
                <a:gd name="connsiteY7" fmla="*/ 62043 h 1036354"/>
                <a:gd name="connsiteX8" fmla="*/ 285282 w 1916328"/>
                <a:gd name="connsiteY8" fmla="*/ 490809 h 1036354"/>
                <a:gd name="connsiteX0" fmla="*/ 301138 w 1932184"/>
                <a:gd name="connsiteY0" fmla="*/ 490809 h 1036354"/>
                <a:gd name="connsiteX1" fmla="*/ 1 w 1932184"/>
                <a:gd name="connsiteY1" fmla="*/ 779729 h 1036354"/>
                <a:gd name="connsiteX2" fmla="*/ 371759 w 1932184"/>
                <a:gd name="connsiteY2" fmla="*/ 758897 h 1036354"/>
                <a:gd name="connsiteX3" fmla="*/ 509940 w 1932184"/>
                <a:gd name="connsiteY3" fmla="*/ 1009641 h 1036354"/>
                <a:gd name="connsiteX4" fmla="*/ 1362406 w 1932184"/>
                <a:gd name="connsiteY4" fmla="*/ 1008408 h 1036354"/>
                <a:gd name="connsiteX5" fmla="*/ 1868015 w 1932184"/>
                <a:gd name="connsiteY5" fmla="*/ 825528 h 1036354"/>
                <a:gd name="connsiteX6" fmla="*/ 1771197 w 1932184"/>
                <a:gd name="connsiteY6" fmla="*/ 83251 h 1036354"/>
                <a:gd name="connsiteX7" fmla="*/ 563601 w 1932184"/>
                <a:gd name="connsiteY7" fmla="*/ 62043 h 1036354"/>
                <a:gd name="connsiteX8" fmla="*/ 301138 w 1932184"/>
                <a:gd name="connsiteY8" fmla="*/ 490809 h 1036354"/>
                <a:gd name="connsiteX0" fmla="*/ 309066 w 1940112"/>
                <a:gd name="connsiteY0" fmla="*/ 490809 h 1036354"/>
                <a:gd name="connsiteX1" fmla="*/ -1 w 1940112"/>
                <a:gd name="connsiteY1" fmla="*/ 800310 h 1036354"/>
                <a:gd name="connsiteX2" fmla="*/ 379687 w 1940112"/>
                <a:gd name="connsiteY2" fmla="*/ 758897 h 1036354"/>
                <a:gd name="connsiteX3" fmla="*/ 517868 w 1940112"/>
                <a:gd name="connsiteY3" fmla="*/ 1009641 h 1036354"/>
                <a:gd name="connsiteX4" fmla="*/ 1370334 w 1940112"/>
                <a:gd name="connsiteY4" fmla="*/ 1008408 h 1036354"/>
                <a:gd name="connsiteX5" fmla="*/ 1875943 w 1940112"/>
                <a:gd name="connsiteY5" fmla="*/ 825528 h 1036354"/>
                <a:gd name="connsiteX6" fmla="*/ 1779125 w 1940112"/>
                <a:gd name="connsiteY6" fmla="*/ 83251 h 1036354"/>
                <a:gd name="connsiteX7" fmla="*/ 571529 w 1940112"/>
                <a:gd name="connsiteY7" fmla="*/ 62043 h 1036354"/>
                <a:gd name="connsiteX8" fmla="*/ 309066 w 1940112"/>
                <a:gd name="connsiteY8" fmla="*/ 490809 h 1036354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0112" h="1035652">
                  <a:moveTo>
                    <a:pt x="332847" y="478345"/>
                  </a:moveTo>
                  <a:lnTo>
                    <a:pt x="-1" y="799608"/>
                  </a:lnTo>
                  <a:cubicBezTo>
                    <a:pt x="213712" y="781433"/>
                    <a:pt x="308666" y="741087"/>
                    <a:pt x="379687" y="758195"/>
                  </a:cubicBezTo>
                  <a:cubicBezTo>
                    <a:pt x="437061" y="865771"/>
                    <a:pt x="352760" y="967354"/>
                    <a:pt x="517868" y="1008939"/>
                  </a:cubicBezTo>
                  <a:cubicBezTo>
                    <a:pt x="682976" y="1050524"/>
                    <a:pt x="1143988" y="1038392"/>
                    <a:pt x="1370334" y="1007706"/>
                  </a:cubicBezTo>
                  <a:cubicBezTo>
                    <a:pt x="1596680" y="977021"/>
                    <a:pt x="1807811" y="979019"/>
                    <a:pt x="1875943" y="824826"/>
                  </a:cubicBezTo>
                  <a:cubicBezTo>
                    <a:pt x="1944075" y="670633"/>
                    <a:pt x="2010414" y="208055"/>
                    <a:pt x="1779125" y="82549"/>
                  </a:cubicBezTo>
                  <a:cubicBezTo>
                    <a:pt x="1547836" y="-42957"/>
                    <a:pt x="812575" y="-4625"/>
                    <a:pt x="571529" y="61341"/>
                  </a:cubicBezTo>
                  <a:cubicBezTo>
                    <a:pt x="330483" y="127307"/>
                    <a:pt x="354177" y="261210"/>
                    <a:pt x="332847" y="478345"/>
                  </a:cubicBezTo>
                  <a:close/>
                </a:path>
              </a:pathLst>
            </a:custGeom>
            <a:grpFill/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891643" y="2538007"/>
              <a:ext cx="313635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Quy</a:t>
              </a:r>
              <a:r>
                <a:rPr 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luật</a:t>
              </a:r>
              <a:r>
                <a:rPr 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của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bài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toán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là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gì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nhỉ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?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5" name="文本框 5"/>
          <p:cNvSpPr txBox="1"/>
          <p:nvPr/>
        </p:nvSpPr>
        <p:spPr>
          <a:xfrm>
            <a:off x="7521542" y="2573845"/>
            <a:ext cx="21361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43A08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624" y="3339038"/>
            <a:ext cx="565757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9658" y="614440"/>
            <a:ext cx="1682521" cy="8545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00495" y="1823543"/>
            <a:ext cx="1868279" cy="2480292"/>
            <a:chOff x="-432057" y="2300883"/>
            <a:chExt cx="1868279" cy="24802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8806" y="2712926"/>
              <a:ext cx="434414" cy="43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866003" y="3537011"/>
              <a:ext cx="434414" cy="432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1256" t="33193" r="66082" b="33385"/>
            <a:stretch/>
          </p:blipFill>
          <p:spPr>
            <a:xfrm>
              <a:off x="-327239" y="2712926"/>
              <a:ext cx="422178" cy="432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432057" y="2300883"/>
              <a:ext cx="1868279" cy="247346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56111" y="3109173"/>
              <a:ext cx="441816" cy="432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889455" y="3144846"/>
              <a:ext cx="441816" cy="432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533"/>
            <a:stretch/>
          </p:blipFill>
          <p:spPr>
            <a:xfrm>
              <a:off x="-342907" y="3109922"/>
              <a:ext cx="441816" cy="432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490102" y="2712926"/>
              <a:ext cx="434414" cy="432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70104" y="3107132"/>
              <a:ext cx="441816" cy="432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-359170" y="3488226"/>
              <a:ext cx="422178" cy="432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36320" y="3529195"/>
              <a:ext cx="441816" cy="432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438173" y="3503379"/>
              <a:ext cx="441816" cy="432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-349681" y="3916331"/>
              <a:ext cx="441816" cy="432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56111" y="3921757"/>
              <a:ext cx="441816" cy="432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455129" y="3905855"/>
              <a:ext cx="441816" cy="432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533"/>
            <a:stretch/>
          </p:blipFill>
          <p:spPr>
            <a:xfrm>
              <a:off x="873405" y="3937340"/>
              <a:ext cx="441816" cy="432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-359170" y="4330332"/>
              <a:ext cx="434414" cy="432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56525" y="4340693"/>
              <a:ext cx="441816" cy="432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38173" y="4349175"/>
              <a:ext cx="441816" cy="432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851916" y="4339816"/>
              <a:ext cx="422178" cy="4320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051530" y="1840775"/>
            <a:ext cx="1868279" cy="2448300"/>
            <a:chOff x="-430497" y="2011644"/>
            <a:chExt cx="1868279" cy="24483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8806" y="2768681"/>
              <a:ext cx="434414" cy="432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857041" y="3181305"/>
              <a:ext cx="434414" cy="432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1256" t="33193" r="66082" b="33385"/>
            <a:stretch/>
          </p:blipFill>
          <p:spPr>
            <a:xfrm>
              <a:off x="-327239" y="2768681"/>
              <a:ext cx="422178" cy="4320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-430497" y="2011644"/>
              <a:ext cx="1868279" cy="24474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490102" y="2768681"/>
              <a:ext cx="434414" cy="432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-347301" y="3175289"/>
              <a:ext cx="422178" cy="432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35631" y="3182682"/>
              <a:ext cx="441816" cy="432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438173" y="3200625"/>
              <a:ext cx="441816" cy="432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-350079" y="3602970"/>
              <a:ext cx="441816" cy="432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56525" y="3612329"/>
              <a:ext cx="441816" cy="432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464965" y="3592200"/>
              <a:ext cx="441816" cy="4320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533"/>
            <a:stretch/>
          </p:blipFill>
          <p:spPr>
            <a:xfrm>
              <a:off x="885599" y="3604748"/>
              <a:ext cx="441816" cy="432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-342717" y="4017583"/>
              <a:ext cx="434414" cy="432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72978" y="4027944"/>
              <a:ext cx="441816" cy="432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54626" y="4002973"/>
              <a:ext cx="441816" cy="432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1963" r="34709" b="34615"/>
            <a:stretch/>
          </p:blipFill>
          <p:spPr>
            <a:xfrm>
              <a:off x="868369" y="3993614"/>
              <a:ext cx="422178" cy="4320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223256" y="1823543"/>
            <a:ext cx="1868279" cy="2475900"/>
            <a:chOff x="-444038" y="1605569"/>
            <a:chExt cx="1868279" cy="24759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8806" y="2768681"/>
              <a:ext cx="434414" cy="43200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-444038" y="1605569"/>
              <a:ext cx="1868279" cy="247316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490102" y="2768681"/>
              <a:ext cx="434414" cy="4320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2859" r="33411" b="34614"/>
            <a:stretch/>
          </p:blipFill>
          <p:spPr>
            <a:xfrm>
              <a:off x="-369960" y="2774447"/>
              <a:ext cx="438959" cy="42043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676" t="684" r="1143" b="65894"/>
            <a:stretch/>
          </p:blipFill>
          <p:spPr>
            <a:xfrm>
              <a:off x="-360617" y="3211042"/>
              <a:ext cx="441816" cy="432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29939" y="3209136"/>
              <a:ext cx="441816" cy="4320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5819" b="66578"/>
            <a:stretch/>
          </p:blipFill>
          <p:spPr>
            <a:xfrm>
              <a:off x="438379" y="3189007"/>
              <a:ext cx="441816" cy="4320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360" t="66045" r="459" b="2131"/>
            <a:stretch/>
          </p:blipFill>
          <p:spPr>
            <a:xfrm>
              <a:off x="859013" y="3201555"/>
              <a:ext cx="441816" cy="41134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229" t="65360" r="66162" b="1218"/>
            <a:stretch/>
          </p:blipFill>
          <p:spPr>
            <a:xfrm>
              <a:off x="-359305" y="3639108"/>
              <a:ext cx="434414" cy="432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64676" t="684" r="1143" b="65894"/>
            <a:stretch/>
          </p:blipFill>
          <p:spPr>
            <a:xfrm>
              <a:off x="56390" y="3649469"/>
              <a:ext cx="441816" cy="432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r="65819" b="66578"/>
            <a:stretch/>
          </p:blipFill>
          <p:spPr>
            <a:xfrm>
              <a:off x="462101" y="3640540"/>
              <a:ext cx="441816" cy="432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3652" r="34709" b="34614"/>
            <a:stretch/>
          </p:blipFill>
          <p:spPr>
            <a:xfrm>
              <a:off x="883865" y="3644978"/>
              <a:ext cx="422178" cy="410181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9615330" y="1823542"/>
            <a:ext cx="1868279" cy="2459943"/>
            <a:chOff x="8713441" y="3693478"/>
            <a:chExt cx="1868279" cy="24599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1" t="66045" r="33310" b="533"/>
            <a:stretch/>
          </p:blipFill>
          <p:spPr>
            <a:xfrm>
              <a:off x="9613388" y="5721421"/>
              <a:ext cx="434414" cy="432000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8713441" y="3693478"/>
              <a:ext cx="1868279" cy="245970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9199694" y="5721421"/>
              <a:ext cx="434414" cy="432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564" t="34163" r="34709" b="34615"/>
            <a:stretch/>
          </p:blipFill>
          <p:spPr>
            <a:xfrm>
              <a:off x="8785483" y="5731343"/>
              <a:ext cx="423024" cy="403575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398020" y="1823542"/>
            <a:ext cx="1868279" cy="2448144"/>
            <a:chOff x="6101784" y="3624490"/>
            <a:chExt cx="1868279" cy="2448144"/>
          </a:xfrm>
        </p:grpSpPr>
        <p:grpSp>
          <p:nvGrpSpPr>
            <p:cNvPr id="64" name="Group 63"/>
            <p:cNvGrpSpPr/>
            <p:nvPr/>
          </p:nvGrpSpPr>
          <p:grpSpPr>
            <a:xfrm>
              <a:off x="6101784" y="3624490"/>
              <a:ext cx="1868279" cy="2448144"/>
              <a:chOff x="-444038" y="1633325"/>
              <a:chExt cx="1868279" cy="244814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-444038" y="1633325"/>
                <a:ext cx="1868279" cy="244540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7692" y1="56213" x2="27219" y2="41124"/>
                            <a14:foregroundMark x1="8580" y1="10947" x2="25148" y2="26036"/>
                            <a14:foregroundMark x1="44379" y1="7692" x2="54142" y2="27219"/>
                            <a14:foregroundMark x1="14793" y1="32544" x2="23373" y2="28994"/>
                            <a14:foregroundMark x1="69822" y1="8580" x2="88462" y2="27515"/>
                            <a14:foregroundMark x1="75148" y1="38462" x2="87870" y2="60651"/>
                            <a14:foregroundMark x1="71006" y1="77515" x2="88462" y2="93491"/>
                            <a14:foregroundMark x1="75148" y1="56213" x2="90828" y2="42899"/>
                            <a14:foregroundMark x1="68343" y1="47633" x2="87870" y2="36095"/>
                            <a14:foregroundMark x1="69231" y1="25444" x2="92899" y2="8284"/>
                            <a14:foregroundMark x1="4142" y1="42604" x2="28994" y2="58876"/>
                            <a14:foregroundMark x1="5325" y1="76331" x2="29586" y2="89645"/>
                            <a14:foregroundMark x1="14497" y1="95562" x2="21006" y2="67456"/>
                            <a14:foregroundMark x1="37870" y1="73373" x2="60355" y2="92604"/>
                            <a14:foregroundMark x1="72485" y1="72781" x2="92012" y2="88462"/>
                            <a14:foregroundMark x1="71893" y1="8284" x2="90533" y2="5621"/>
                          </a14:backgroundRemoval>
                        </a14:imgEffect>
                      </a14:imgLayer>
                    </a14:imgProps>
                  </a:ext>
                </a:extLst>
              </a:blip>
              <a:srcRect l="229" t="65360" r="66162" b="1218"/>
              <a:stretch/>
            </p:blipFill>
            <p:spPr>
              <a:xfrm>
                <a:off x="-359305" y="3639108"/>
                <a:ext cx="434414" cy="432000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 l="64676" t="684" r="1143" b="65894"/>
              <a:stretch/>
            </p:blipFill>
            <p:spPr>
              <a:xfrm>
                <a:off x="56390" y="3649469"/>
                <a:ext cx="441816" cy="432000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7692" y1="56213" x2="27219" y2="41124"/>
                            <a14:foregroundMark x1="8580" y1="10947" x2="25148" y2="26036"/>
                            <a14:foregroundMark x1="44379" y1="7692" x2="54142" y2="27219"/>
                            <a14:foregroundMark x1="14793" y1="32544" x2="23373" y2="28994"/>
                            <a14:foregroundMark x1="69822" y1="8580" x2="88462" y2="27515"/>
                            <a14:foregroundMark x1="75148" y1="38462" x2="87870" y2="60651"/>
                            <a14:foregroundMark x1="71006" y1="77515" x2="88462" y2="93491"/>
                            <a14:foregroundMark x1="75148" y1="56213" x2="90828" y2="42899"/>
                            <a14:foregroundMark x1="68343" y1="47633" x2="87870" y2="36095"/>
                            <a14:foregroundMark x1="69231" y1="25444" x2="92899" y2="8284"/>
                            <a14:foregroundMark x1="4142" y1="42604" x2="28994" y2="58876"/>
                            <a14:foregroundMark x1="5325" y1="76331" x2="29586" y2="89645"/>
                            <a14:foregroundMark x1="14497" y1="95562" x2="21006" y2="67456"/>
                            <a14:foregroundMark x1="37870" y1="73373" x2="60355" y2="92604"/>
                            <a14:foregroundMark x1="72485" y1="72781" x2="92012" y2="88462"/>
                            <a14:foregroundMark x1="71893" y1="8284" x2="90533" y2="5621"/>
                          </a14:backgroundRemoval>
                        </a14:imgEffect>
                      </a14:imgLayer>
                    </a14:imgProps>
                  </a:ext>
                </a:extLst>
              </a:blip>
              <a:srcRect r="65819" b="66578"/>
              <a:stretch/>
            </p:blipFill>
            <p:spPr>
              <a:xfrm>
                <a:off x="449189" y="3635649"/>
                <a:ext cx="441816" cy="432000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>
                            <a14:foregroundMark x1="7692" y1="56213" x2="27219" y2="41124"/>
                            <a14:foregroundMark x1="8580" y1="10947" x2="25148" y2="26036"/>
                            <a14:foregroundMark x1="44379" y1="7692" x2="54142" y2="27219"/>
                            <a14:foregroundMark x1="14793" y1="32544" x2="23373" y2="28994"/>
                            <a14:foregroundMark x1="69822" y1="8580" x2="88462" y2="27515"/>
                            <a14:foregroundMark x1="75148" y1="38462" x2="87870" y2="60651"/>
                            <a14:foregroundMark x1="71006" y1="77515" x2="88462" y2="93491"/>
                            <a14:foregroundMark x1="75148" y1="56213" x2="90828" y2="42899"/>
                            <a14:foregroundMark x1="68343" y1="47633" x2="87870" y2="36095"/>
                            <a14:foregroundMark x1="69231" y1="25444" x2="92899" y2="8284"/>
                            <a14:foregroundMark x1="4142" y1="42604" x2="28994" y2="58876"/>
                            <a14:foregroundMark x1="5325" y1="76331" x2="29586" y2="89645"/>
                            <a14:foregroundMark x1="14497" y1="95562" x2="21006" y2="67456"/>
                            <a14:foregroundMark x1="37870" y1="73373" x2="60355" y2="92604"/>
                            <a14:foregroundMark x1="72485" y1="72781" x2="92012" y2="88462"/>
                            <a14:foregroundMark x1="71893" y1="8284" x2="90533" y2="5621"/>
                          </a14:backgroundRemoval>
                        </a14:imgEffect>
                      </a14:imgLayer>
                    </a14:imgProps>
                  </a:ext>
                </a:extLst>
              </a:blip>
              <a:srcRect l="32629" t="31963" r="34709" b="34615"/>
              <a:stretch/>
            </p:blipFill>
            <p:spPr>
              <a:xfrm>
                <a:off x="862932" y="3626290"/>
                <a:ext cx="422178" cy="432000"/>
              </a:xfrm>
              <a:prstGeom prst="rect">
                <a:avLst/>
              </a:prstGeom>
            </p:spPr>
          </p:pic>
        </p:grp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6625309" y="5207929"/>
              <a:ext cx="434414" cy="43200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</a14:imgLayer>
                  </a14:imgProps>
                </a:ext>
              </a:extLst>
            </a:blip>
            <a:srcRect l="32629" t="34271" r="34709" b="34615"/>
            <a:stretch/>
          </p:blipFill>
          <p:spPr>
            <a:xfrm>
              <a:off x="6186544" y="5231957"/>
              <a:ext cx="422178" cy="4021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692" y1="56213" x2="27219" y2="41124"/>
                          <a14:foregroundMark x1="8580" y1="10947" x2="25148" y2="26036"/>
                          <a14:foregroundMark x1="44379" y1="7692" x2="54142" y2="27219"/>
                          <a14:foregroundMark x1="14793" y1="32544" x2="23373" y2="28994"/>
                          <a14:foregroundMark x1="69822" y1="8580" x2="88462" y2="27515"/>
                          <a14:foregroundMark x1="75148" y1="38462" x2="87870" y2="60651"/>
                          <a14:foregroundMark x1="71006" y1="77515" x2="88462" y2="93491"/>
                          <a14:foregroundMark x1="75148" y1="56213" x2="90828" y2="42899"/>
                          <a14:foregroundMark x1="68343" y1="47633" x2="87870" y2="36095"/>
                          <a14:foregroundMark x1="69231" y1="25444" x2="92899" y2="8284"/>
                          <a14:foregroundMark x1="4142" y1="42604" x2="28994" y2="58876"/>
                          <a14:foregroundMark x1="5325" y1="76331" x2="29586" y2="89645"/>
                          <a14:foregroundMark x1="14497" y1="95562" x2="21006" y2="67456"/>
                          <a14:foregroundMark x1="37870" y1="73373" x2="60355" y2="92604"/>
                          <a14:foregroundMark x1="72485" y1="72781" x2="92012" y2="88462"/>
                          <a14:foregroundMark x1="71893" y1="8284" x2="90533" y2="562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3081" t="66045" r="33310" b="533"/>
            <a:stretch/>
          </p:blipFill>
          <p:spPr>
            <a:xfrm>
              <a:off x="7054571" y="5208634"/>
              <a:ext cx="434414" cy="432000"/>
            </a:xfrm>
            <a:prstGeom prst="rect">
              <a:avLst/>
            </a:prstGeom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871" y1="8845" x2="87946" y2="3249"/>
                        <a14:foregroundMark x1="93039" y1="26354" x2="97114" y2="27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9483" y="2151334"/>
            <a:ext cx="2339349" cy="2200339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522832" y="3799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nút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313324" y="4404938"/>
            <a:ext cx="755335" cy="707886"/>
            <a:chOff x="1759201" y="5878826"/>
            <a:chExt cx="736707" cy="687723"/>
          </a:xfrm>
        </p:grpSpPr>
        <p:sp>
          <p:nvSpPr>
            <p:cNvPr id="76" name="圆角矩形 18"/>
            <p:cNvSpPr/>
            <p:nvPr/>
          </p:nvSpPr>
          <p:spPr>
            <a:xfrm>
              <a:off x="1811013" y="5945300"/>
              <a:ext cx="633085" cy="546193"/>
            </a:xfrm>
            <a:prstGeom prst="roundRect">
              <a:avLst/>
            </a:prstGeom>
            <a:solidFill>
              <a:srgbClr val="DDF6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759201" y="5878826"/>
              <a:ext cx="736707" cy="6877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527834" y="4403916"/>
            <a:ext cx="755335" cy="707886"/>
            <a:chOff x="1759201" y="5878826"/>
            <a:chExt cx="736707" cy="687723"/>
          </a:xfrm>
        </p:grpSpPr>
        <p:sp>
          <p:nvSpPr>
            <p:cNvPr id="79" name="圆角矩形 18"/>
            <p:cNvSpPr/>
            <p:nvPr/>
          </p:nvSpPr>
          <p:spPr>
            <a:xfrm>
              <a:off x="1811013" y="5945300"/>
              <a:ext cx="633085" cy="546193"/>
            </a:xfrm>
            <a:prstGeom prst="roundRect">
              <a:avLst/>
            </a:prstGeom>
            <a:solidFill>
              <a:srgbClr val="DDF6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759201" y="5878826"/>
              <a:ext cx="736707" cy="6877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707410" y="4403916"/>
            <a:ext cx="717248" cy="707886"/>
            <a:chOff x="1759201" y="5878826"/>
            <a:chExt cx="699559" cy="687723"/>
          </a:xfrm>
        </p:grpSpPr>
        <p:sp>
          <p:nvSpPr>
            <p:cNvPr id="82" name="圆角矩形 18"/>
            <p:cNvSpPr/>
            <p:nvPr/>
          </p:nvSpPr>
          <p:spPr>
            <a:xfrm>
              <a:off x="1811013" y="5945300"/>
              <a:ext cx="633085" cy="546193"/>
            </a:xfrm>
            <a:prstGeom prst="roundRect">
              <a:avLst/>
            </a:prstGeom>
            <a:solidFill>
              <a:srgbClr val="DDF6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759201" y="5878826"/>
              <a:ext cx="699559" cy="6877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149724" y="4341358"/>
            <a:ext cx="649093" cy="707886"/>
            <a:chOff x="1811013" y="5860475"/>
            <a:chExt cx="633085" cy="687723"/>
          </a:xfrm>
        </p:grpSpPr>
        <p:sp>
          <p:nvSpPr>
            <p:cNvPr id="85" name="圆角矩形 18"/>
            <p:cNvSpPr/>
            <p:nvPr/>
          </p:nvSpPr>
          <p:spPr>
            <a:xfrm>
              <a:off x="1811013" y="5945300"/>
              <a:ext cx="633085" cy="546193"/>
            </a:xfrm>
            <a:prstGeom prst="roundRect">
              <a:avLst/>
            </a:prstGeom>
            <a:solidFill>
              <a:srgbClr val="DDF6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35291" y="5860475"/>
              <a:ext cx="458409" cy="6877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3"/>
          <a:srcRect l="22729" t="13445" r="35537" b="22166"/>
          <a:stretch/>
        </p:blipFill>
        <p:spPr>
          <a:xfrm rot="17824279" flipH="1">
            <a:off x="2326445" y="4146920"/>
            <a:ext cx="983858" cy="1293141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208732" y="4931776"/>
            <a:ext cx="121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4400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460698" y="4931775"/>
            <a:ext cx="121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4400" dirty="0">
                <a:solidFill>
                  <a:srgbClr val="FF0000"/>
                </a:solidFill>
              </a:rPr>
              <a:t> 4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3"/>
          <a:srcRect l="22729" t="13445" r="35537" b="22166"/>
          <a:stretch/>
        </p:blipFill>
        <p:spPr>
          <a:xfrm rot="17824279" flipH="1">
            <a:off x="4573879" y="4088729"/>
            <a:ext cx="983858" cy="1293141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7995920" y="4374196"/>
            <a:ext cx="649093" cy="707886"/>
            <a:chOff x="1811013" y="5871870"/>
            <a:chExt cx="633085" cy="687723"/>
          </a:xfrm>
        </p:grpSpPr>
        <p:sp>
          <p:nvSpPr>
            <p:cNvPr id="92" name="圆角矩形 18"/>
            <p:cNvSpPr/>
            <p:nvPr/>
          </p:nvSpPr>
          <p:spPr>
            <a:xfrm>
              <a:off x="1811013" y="5945300"/>
              <a:ext cx="633085" cy="546193"/>
            </a:xfrm>
            <a:prstGeom prst="roundRect">
              <a:avLst/>
            </a:prstGeom>
            <a:solidFill>
              <a:srgbClr val="DDF6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898351" y="5871870"/>
              <a:ext cx="458409" cy="6877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3"/>
          <a:srcRect l="22729" t="13445" r="35537" b="22166"/>
          <a:stretch/>
        </p:blipFill>
        <p:spPr>
          <a:xfrm rot="17824279" flipH="1">
            <a:off x="6764111" y="4111287"/>
            <a:ext cx="983858" cy="1293141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663641" y="4843782"/>
            <a:ext cx="121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4400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067954" y="5575346"/>
            <a:ext cx="573529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Quy</a:t>
            </a:r>
            <a:r>
              <a:rPr lang="en-US" sz="4400" b="1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sz="44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luật</a:t>
            </a:r>
            <a:r>
              <a:rPr lang="en-US" sz="4400" b="1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đếm</a:t>
            </a:r>
            <a:r>
              <a:rPr lang="en-US" sz="4400" b="1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bớt</a:t>
            </a:r>
            <a:r>
              <a:rPr lang="en-US" sz="4400" b="1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4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3"/>
          <a:srcRect l="22729" t="13445" r="35537" b="22166"/>
          <a:stretch/>
        </p:blipFill>
        <p:spPr>
          <a:xfrm rot="17824279" flipH="1">
            <a:off x="8953963" y="4086279"/>
            <a:ext cx="983858" cy="1293141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8853493" y="4818774"/>
            <a:ext cx="121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–</a:t>
            </a:r>
            <a:r>
              <a:rPr lang="en-US" sz="4400" dirty="0">
                <a:solidFill>
                  <a:srgbClr val="FF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0047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5" grpId="0"/>
      <p:bldP spid="96" grpId="0" animBg="1"/>
      <p:bldP spid="9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930" y="400257"/>
            <a:ext cx="7914548" cy="1621706"/>
          </a:xfrm>
          <a:prstGeom prst="rect">
            <a:avLst/>
          </a:prstGeom>
        </p:spPr>
      </p:pic>
      <p:sp>
        <p:nvSpPr>
          <p:cNvPr id="12" name="文本框 5"/>
          <p:cNvSpPr txBox="1"/>
          <p:nvPr/>
        </p:nvSpPr>
        <p:spPr>
          <a:xfrm>
            <a:off x="7609567" y="2766870"/>
            <a:ext cx="234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43A081"/>
                </a:solidFill>
                <a:latin typeface="微软雅黑" panose="020B0503020204020204" pitchFamily="34" charset="-122"/>
              </a:rPr>
              <a:t>03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630" y="3302222"/>
            <a:ext cx="6511370" cy="22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pic>
        <p:nvPicPr>
          <p:cNvPr id="6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96" y="4424442"/>
            <a:ext cx="1191294" cy="16001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15799" y="3664245"/>
            <a:ext cx="2959845" cy="895290"/>
          </a:xfrm>
          <a:prstGeom prst="roundRect">
            <a:avLst>
              <a:gd name="adj" fmla="val 12792"/>
            </a:avLst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MAY MẮN</a:t>
            </a:r>
          </a:p>
          <a:p>
            <a:pPr algn="ctr"/>
            <a:r>
              <a:rPr lang="en-US" sz="2400" dirty="0" err="1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sz="2400" dirty="0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pháo</a:t>
            </a:r>
            <a:r>
              <a:rPr lang="en-US" sz="2400" dirty="0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E83847"/>
                </a:solidFill>
                <a:latin typeface="+mj-lt"/>
                <a:cs typeface="Times New Roman" panose="02020603050405020304" pitchFamily="18" charset="0"/>
              </a:rPr>
              <a:t>!</a:t>
            </a:r>
            <a:endParaRPr lang="en-US" sz="3600" dirty="0">
              <a:solidFill>
                <a:srgbClr val="E83847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29249" y="3678440"/>
            <a:ext cx="3122521" cy="919401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cs typeface="Times New Roman" panose="02020603050405020304" pitchFamily="18" charset="0"/>
              </a:rPr>
              <a:t>Nêu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cách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cs typeface="Times New Roman" panose="02020603050405020304" pitchFamily="18" charset="0"/>
              </a:rPr>
              <a:t>trừ</a:t>
            </a:r>
            <a:r>
              <a:rPr lang="en-US" sz="2400" dirty="0">
                <a:cs typeface="Times New Roman" panose="02020603050405020304" pitchFamily="18" charset="0"/>
              </a:rPr>
              <a:t> qua 10 </a:t>
            </a:r>
            <a:r>
              <a:rPr lang="en-US" sz="2400" dirty="0" err="1">
                <a:cs typeface="Times New Roman" panose="02020603050405020304" pitchFamily="18" charset="0"/>
              </a:rPr>
              <a:t>trong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phạm</a:t>
            </a:r>
            <a:r>
              <a:rPr lang="en-US" sz="2400" dirty="0">
                <a:cs typeface="Times New Roman" panose="02020603050405020304" pitchFamily="18" charset="0"/>
              </a:rPr>
              <a:t> vi 20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/>
        </p:blipFill>
        <p:spPr>
          <a:xfrm>
            <a:off x="1162066" y="1561136"/>
            <a:ext cx="1772376" cy="2016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8958" r="9356" b="13560"/>
          <a:stretch/>
        </p:blipFill>
        <p:spPr>
          <a:xfrm>
            <a:off x="5238475" y="1561136"/>
            <a:ext cx="1714492" cy="1995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3818" r="11949" b="18788"/>
          <a:stretch/>
        </p:blipFill>
        <p:spPr>
          <a:xfrm>
            <a:off x="9047104" y="1958784"/>
            <a:ext cx="1685629" cy="157249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8332" y="3664245"/>
            <a:ext cx="3074672" cy="895290"/>
          </a:xfrm>
          <a:prstGeom prst="roundRect">
            <a:avLst>
              <a:gd name="adj" fmla="val 12792"/>
            </a:avLst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qua 10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vi 20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41933"/>
          <a:stretch/>
        </p:blipFill>
        <p:spPr>
          <a:xfrm>
            <a:off x="2934442" y="476517"/>
            <a:ext cx="6773243" cy="131336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5834" y="4588863"/>
            <a:ext cx="3439668" cy="1422495"/>
            <a:chOff x="385834" y="4588863"/>
            <a:chExt cx="3439668" cy="1422495"/>
          </a:xfrm>
        </p:grpSpPr>
        <p:sp>
          <p:nvSpPr>
            <p:cNvPr id="15" name="Rounded Rectangle 14"/>
            <p:cNvSpPr/>
            <p:nvPr/>
          </p:nvSpPr>
          <p:spPr>
            <a:xfrm>
              <a:off x="385834" y="5116068"/>
              <a:ext cx="3439668" cy="895290"/>
            </a:xfrm>
            <a:prstGeom prst="roundRect">
              <a:avLst>
                <a:gd name="adj" fmla="val 12792"/>
              </a:avLst>
            </a:prstGeom>
            <a:ln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đủ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chục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cộng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còn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lại</a:t>
              </a:r>
              <a:endParaRPr lang="en-US" sz="3600" b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96835" y="4689431"/>
              <a:ext cx="502837" cy="301702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grpSp>
        <p:nvGrpSpPr>
          <p:cNvPr id="17" name="Group 16"/>
          <p:cNvGrpSpPr/>
          <p:nvPr/>
        </p:nvGrpSpPr>
        <p:grpSpPr>
          <a:xfrm>
            <a:off x="8538346" y="4535072"/>
            <a:ext cx="2756870" cy="1349553"/>
            <a:chOff x="8538346" y="4535072"/>
            <a:chExt cx="2756870" cy="1349553"/>
          </a:xfrm>
        </p:grpSpPr>
        <p:sp>
          <p:nvSpPr>
            <p:cNvPr id="18" name="Rounded Rectangle 17"/>
            <p:cNvSpPr/>
            <p:nvPr/>
          </p:nvSpPr>
          <p:spPr>
            <a:xfrm>
              <a:off x="8538346" y="4989335"/>
              <a:ext cx="2756870" cy="895290"/>
            </a:xfrm>
            <a:prstGeom prst="roundRect">
              <a:avLst>
                <a:gd name="adj" fmla="val 12792"/>
              </a:avLst>
            </a:prstGeom>
            <a:ln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Trừ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10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rồi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trừ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còn</a:t>
              </a:r>
              <a:r>
                <a:rPr lang="en-US" sz="24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+mj-lt"/>
                  <a:cs typeface="Times New Roman" panose="02020603050405020304" pitchFamily="18" charset="0"/>
                </a:rPr>
                <a:t>lại</a:t>
              </a:r>
              <a:endParaRPr lang="en-US" sz="3600" b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38499" y="4635640"/>
              <a:ext cx="502837" cy="301702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38847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8237" y="2460608"/>
            <a:ext cx="5809631" cy="26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002447" y="596983"/>
            <a:ext cx="3949553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Khôi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phục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36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0188" y="1476531"/>
            <a:ext cx="8074069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Nêu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các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phép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tính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còn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thiếu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trong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sau</a:t>
            </a:r>
            <a:endParaRPr lang="zh-CN" altLang="en-US" sz="32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10155" y="2258306"/>
            <a:ext cx="8425245" cy="4208275"/>
            <a:chOff x="2052971" y="2285531"/>
            <a:chExt cx="8425245" cy="4208275"/>
          </a:xfrm>
        </p:grpSpPr>
        <p:sp>
          <p:nvSpPr>
            <p:cNvPr id="13" name="Rounded Rectangle 12"/>
            <p:cNvSpPr/>
            <p:nvPr/>
          </p:nvSpPr>
          <p:spPr>
            <a:xfrm>
              <a:off x="2057220" y="228553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2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01788" y="2814763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3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155321" y="333503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186494" y="383929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5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256475" y="436043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6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308357" y="487398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370258" y="539863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8 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424683" y="594445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9 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057220" y="281782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3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150722" y="38482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5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111475" y="333503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236824" y="488523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7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316725" y="541438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8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385622" y="593756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9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057220" y="334069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107779" y="384621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5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157468" y="43629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6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190287" y="488966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7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257237" y="54160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325079" y="594175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9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053191" y="38642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5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11716" y="437544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6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142354" y="487970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200584" y="541977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8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279008" y="59514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9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057220" y="438384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102186" y="49072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7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150722" y="540880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8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216510" y="595877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2052971" y="489888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BA8EB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7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105589" y="542534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BA8EB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58525" y="594492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BA8EB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9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064127" y="542522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3110041" y="595481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9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064126" y="596457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36AA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9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208854" y="435740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61464" y="2593876"/>
            <a:ext cx="3567954" cy="1989197"/>
            <a:chOff x="7763434" y="2412472"/>
            <a:chExt cx="3567954" cy="1989197"/>
          </a:xfrm>
        </p:grpSpPr>
        <p:sp>
          <p:nvSpPr>
            <p:cNvPr id="50" name="Rectangle 49"/>
            <p:cNvSpPr/>
            <p:nvPr/>
          </p:nvSpPr>
          <p:spPr>
            <a:xfrm>
              <a:off x="8053970" y="2743109"/>
              <a:ext cx="310456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Quy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luật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sắp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xếp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bảng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?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51" name="PA_库_任意多边形 42"/>
            <p:cNvSpPr/>
            <p:nvPr>
              <p:custDataLst>
                <p:tags r:id="rId1"/>
              </p:custDataLst>
            </p:nvPr>
          </p:nvSpPr>
          <p:spPr>
            <a:xfrm rot="16200000" flipV="1">
              <a:off x="8552812" y="1623094"/>
              <a:ext cx="1989197" cy="3567954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285282 w 1916328"/>
                <a:gd name="connsiteY0" fmla="*/ 490809 h 1037553"/>
                <a:gd name="connsiteX1" fmla="*/ 0 w 1916328"/>
                <a:gd name="connsiteY1" fmla="*/ 867939 h 1037553"/>
                <a:gd name="connsiteX2" fmla="*/ 371758 w 1916328"/>
                <a:gd name="connsiteY2" fmla="*/ 741255 h 1037553"/>
                <a:gd name="connsiteX3" fmla="*/ 494084 w 1916328"/>
                <a:gd name="connsiteY3" fmla="*/ 1009641 h 1037553"/>
                <a:gd name="connsiteX4" fmla="*/ 1346550 w 1916328"/>
                <a:gd name="connsiteY4" fmla="*/ 1008408 h 1037553"/>
                <a:gd name="connsiteX5" fmla="*/ 1852159 w 1916328"/>
                <a:gd name="connsiteY5" fmla="*/ 825528 h 1037553"/>
                <a:gd name="connsiteX6" fmla="*/ 1755341 w 1916328"/>
                <a:gd name="connsiteY6" fmla="*/ 83251 h 1037553"/>
                <a:gd name="connsiteX7" fmla="*/ 547745 w 1916328"/>
                <a:gd name="connsiteY7" fmla="*/ 62043 h 1037553"/>
                <a:gd name="connsiteX8" fmla="*/ 285282 w 1916328"/>
                <a:gd name="connsiteY8" fmla="*/ 490809 h 1037553"/>
                <a:gd name="connsiteX0" fmla="*/ 285282 w 1916328"/>
                <a:gd name="connsiteY0" fmla="*/ 490809 h 1036354"/>
                <a:gd name="connsiteX1" fmla="*/ 0 w 1916328"/>
                <a:gd name="connsiteY1" fmla="*/ 867939 h 1036354"/>
                <a:gd name="connsiteX2" fmla="*/ 355903 w 1916328"/>
                <a:gd name="connsiteY2" fmla="*/ 758897 h 1036354"/>
                <a:gd name="connsiteX3" fmla="*/ 494084 w 1916328"/>
                <a:gd name="connsiteY3" fmla="*/ 1009641 h 1036354"/>
                <a:gd name="connsiteX4" fmla="*/ 1346550 w 1916328"/>
                <a:gd name="connsiteY4" fmla="*/ 1008408 h 1036354"/>
                <a:gd name="connsiteX5" fmla="*/ 1852159 w 1916328"/>
                <a:gd name="connsiteY5" fmla="*/ 825528 h 1036354"/>
                <a:gd name="connsiteX6" fmla="*/ 1755341 w 1916328"/>
                <a:gd name="connsiteY6" fmla="*/ 83251 h 1036354"/>
                <a:gd name="connsiteX7" fmla="*/ 547745 w 1916328"/>
                <a:gd name="connsiteY7" fmla="*/ 62043 h 1036354"/>
                <a:gd name="connsiteX8" fmla="*/ 285282 w 1916328"/>
                <a:gd name="connsiteY8" fmla="*/ 490809 h 1036354"/>
                <a:gd name="connsiteX0" fmla="*/ 301138 w 1932184"/>
                <a:gd name="connsiteY0" fmla="*/ 490809 h 1036354"/>
                <a:gd name="connsiteX1" fmla="*/ 1 w 1932184"/>
                <a:gd name="connsiteY1" fmla="*/ 779729 h 1036354"/>
                <a:gd name="connsiteX2" fmla="*/ 371759 w 1932184"/>
                <a:gd name="connsiteY2" fmla="*/ 758897 h 1036354"/>
                <a:gd name="connsiteX3" fmla="*/ 509940 w 1932184"/>
                <a:gd name="connsiteY3" fmla="*/ 1009641 h 1036354"/>
                <a:gd name="connsiteX4" fmla="*/ 1362406 w 1932184"/>
                <a:gd name="connsiteY4" fmla="*/ 1008408 h 1036354"/>
                <a:gd name="connsiteX5" fmla="*/ 1868015 w 1932184"/>
                <a:gd name="connsiteY5" fmla="*/ 825528 h 1036354"/>
                <a:gd name="connsiteX6" fmla="*/ 1771197 w 1932184"/>
                <a:gd name="connsiteY6" fmla="*/ 83251 h 1036354"/>
                <a:gd name="connsiteX7" fmla="*/ 563601 w 1932184"/>
                <a:gd name="connsiteY7" fmla="*/ 62043 h 1036354"/>
                <a:gd name="connsiteX8" fmla="*/ 301138 w 1932184"/>
                <a:gd name="connsiteY8" fmla="*/ 490809 h 1036354"/>
                <a:gd name="connsiteX0" fmla="*/ 309066 w 1940112"/>
                <a:gd name="connsiteY0" fmla="*/ 490809 h 1036354"/>
                <a:gd name="connsiteX1" fmla="*/ -1 w 1940112"/>
                <a:gd name="connsiteY1" fmla="*/ 800310 h 1036354"/>
                <a:gd name="connsiteX2" fmla="*/ 379687 w 1940112"/>
                <a:gd name="connsiteY2" fmla="*/ 758897 h 1036354"/>
                <a:gd name="connsiteX3" fmla="*/ 517868 w 1940112"/>
                <a:gd name="connsiteY3" fmla="*/ 1009641 h 1036354"/>
                <a:gd name="connsiteX4" fmla="*/ 1370334 w 1940112"/>
                <a:gd name="connsiteY4" fmla="*/ 1008408 h 1036354"/>
                <a:gd name="connsiteX5" fmla="*/ 1875943 w 1940112"/>
                <a:gd name="connsiteY5" fmla="*/ 825528 h 1036354"/>
                <a:gd name="connsiteX6" fmla="*/ 1779125 w 1940112"/>
                <a:gd name="connsiteY6" fmla="*/ 83251 h 1036354"/>
                <a:gd name="connsiteX7" fmla="*/ 571529 w 1940112"/>
                <a:gd name="connsiteY7" fmla="*/ 62043 h 1036354"/>
                <a:gd name="connsiteX8" fmla="*/ 309066 w 1940112"/>
                <a:gd name="connsiteY8" fmla="*/ 490809 h 1036354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0112" h="1035652">
                  <a:moveTo>
                    <a:pt x="332847" y="478345"/>
                  </a:moveTo>
                  <a:lnTo>
                    <a:pt x="-1" y="799608"/>
                  </a:lnTo>
                  <a:cubicBezTo>
                    <a:pt x="213712" y="781433"/>
                    <a:pt x="308666" y="741087"/>
                    <a:pt x="379687" y="758195"/>
                  </a:cubicBezTo>
                  <a:cubicBezTo>
                    <a:pt x="437061" y="865771"/>
                    <a:pt x="352760" y="967354"/>
                    <a:pt x="517868" y="1008939"/>
                  </a:cubicBezTo>
                  <a:cubicBezTo>
                    <a:pt x="682976" y="1050524"/>
                    <a:pt x="1143988" y="1038392"/>
                    <a:pt x="1370334" y="1007706"/>
                  </a:cubicBezTo>
                  <a:cubicBezTo>
                    <a:pt x="1596680" y="977021"/>
                    <a:pt x="1807811" y="979019"/>
                    <a:pt x="1875943" y="824826"/>
                  </a:cubicBezTo>
                  <a:cubicBezTo>
                    <a:pt x="1944075" y="670633"/>
                    <a:pt x="2010414" y="208055"/>
                    <a:pt x="1779125" y="82549"/>
                  </a:cubicBezTo>
                  <a:cubicBezTo>
                    <a:pt x="1547836" y="-42957"/>
                    <a:pt x="812575" y="-4625"/>
                    <a:pt x="571529" y="61341"/>
                  </a:cubicBezTo>
                  <a:cubicBezTo>
                    <a:pt x="330483" y="127307"/>
                    <a:pt x="354177" y="261210"/>
                    <a:pt x="332847" y="478345"/>
                  </a:cubicBezTo>
                  <a:close/>
                </a:path>
              </a:pathLst>
            </a:custGeom>
            <a:noFill/>
            <a:ln w="57150" cap="rnd" cmpd="sng" algn="ctr">
              <a:solidFill>
                <a:srgbClr val="5DB1A3"/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6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5707" y="18163"/>
            <a:ext cx="4741503" cy="969478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Khôi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phục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36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6557" y="888542"/>
            <a:ext cx="7849649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Quy</a:t>
            </a:r>
            <a:r>
              <a:rPr lang="en-US" altLang="zh-CN" sz="3200" b="1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luật</a:t>
            </a:r>
            <a:r>
              <a:rPr lang="en-US" altLang="zh-CN" sz="3200" b="1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sắp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xếp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các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phép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tính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trong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endParaRPr lang="zh-CN" altLang="en-US" sz="32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00" y="2707162"/>
            <a:ext cx="5563577" cy="27877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13953" y="1814944"/>
            <a:ext cx="2548801" cy="815561"/>
            <a:chOff x="5294903" y="2164277"/>
            <a:chExt cx="2548801" cy="815561"/>
          </a:xfrm>
        </p:grpSpPr>
        <p:sp>
          <p:nvSpPr>
            <p:cNvPr id="6" name="PA_库_任意多边形 45"/>
            <p:cNvSpPr/>
            <p:nvPr>
              <p:custDataLst>
                <p:tags r:id="rId1"/>
              </p:custDataLst>
            </p:nvPr>
          </p:nvSpPr>
          <p:spPr>
            <a:xfrm rot="16200000" flipV="1">
              <a:off x="6161523" y="1297657"/>
              <a:ext cx="815561" cy="2548801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28575" cap="rnd" cmpd="sng" algn="ctr">
              <a:solidFill>
                <a:srgbClr val="F08D1D"/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80452" y="2267827"/>
              <a:ext cx="23777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chemeClr val="accent2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1 </a:t>
              </a:r>
              <a:r>
                <a:rPr lang="en-US" altLang="zh-CN" sz="2400" b="1" dirty="0" err="1">
                  <a:solidFill>
                    <a:schemeClr val="accent2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cột</a:t>
              </a:r>
              <a:r>
                <a:rPr lang="en-US" altLang="zh-CN" sz="2400" b="1" dirty="0">
                  <a:solidFill>
                    <a:schemeClr val="accent2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- 1 </a:t>
              </a:r>
              <a:r>
                <a:rPr lang="en-US" altLang="zh-CN" sz="2400" b="1" dirty="0" err="1">
                  <a:solidFill>
                    <a:schemeClr val="accent2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bảng</a:t>
              </a:r>
              <a:r>
                <a:rPr lang="en-US" altLang="zh-CN" sz="2400" b="1" dirty="0">
                  <a:solidFill>
                    <a:schemeClr val="accent2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400" b="1" dirty="0" err="1">
                  <a:solidFill>
                    <a:schemeClr val="accent2"/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trừ</a:t>
              </a:r>
              <a:endParaRPr lang="en-US" sz="1400" dirty="0">
                <a:solidFill>
                  <a:schemeClr val="accent2"/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3785707" y="1803606"/>
            <a:ext cx="0" cy="402897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96722" y="2939160"/>
            <a:ext cx="18100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B050"/>
                </a:solidFill>
              </a:rPr>
              <a:t>Số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trừ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B050"/>
                </a:solidFill>
              </a:rPr>
              <a:t>tăng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dần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37089" y="1720046"/>
            <a:ext cx="1064689" cy="4208275"/>
            <a:chOff x="2518039" y="2069379"/>
            <a:chExt cx="1064689" cy="4208275"/>
          </a:xfrm>
        </p:grpSpPr>
        <p:sp>
          <p:nvSpPr>
            <p:cNvPr id="11" name="Rounded Rectangle 10"/>
            <p:cNvSpPr/>
            <p:nvPr/>
          </p:nvSpPr>
          <p:spPr>
            <a:xfrm>
              <a:off x="2522288" y="206937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522288" y="260166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22288" y="312454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518259" y="364811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522288" y="416768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18039" y="468272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BA8EB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529195" y="520907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529194" y="574842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36AA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>
            <a:off x="2377755" y="1803605"/>
            <a:ext cx="0" cy="4028971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40842" y="2939160"/>
            <a:ext cx="18854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trừ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đổi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97697" y="311233"/>
            <a:ext cx="3949553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Khôi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phục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36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5672" y="1250015"/>
            <a:ext cx="8074070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Nêu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các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phép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tính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còn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thiếu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trong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sau</a:t>
            </a:r>
            <a:endParaRPr lang="zh-CN" altLang="en-US" sz="32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08854" y="2030922"/>
            <a:ext cx="8425245" cy="4217974"/>
            <a:chOff x="2052971" y="2285531"/>
            <a:chExt cx="8425245" cy="4217974"/>
          </a:xfrm>
        </p:grpSpPr>
        <p:sp>
          <p:nvSpPr>
            <p:cNvPr id="5" name="Rounded Rectangle 4"/>
            <p:cNvSpPr/>
            <p:nvPr/>
          </p:nvSpPr>
          <p:spPr>
            <a:xfrm>
              <a:off x="2057220" y="228553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2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101788" y="279530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3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155321" y="333503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186494" y="383929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5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56475" y="436043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6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08357" y="487398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370258" y="539863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8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424683" y="594445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9 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057220" y="281782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150722" y="38482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5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11475" y="331557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236824" y="488523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7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316725" y="541438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8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385622" y="593756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9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057220" y="334069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107779" y="384621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5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57468" y="438241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6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190287" y="488966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7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257237" y="54160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25079" y="594175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9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053191" y="38642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5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111716" y="437544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6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142354" y="491862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200584" y="541977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8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79008" y="59514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9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057220" y="438384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102186" y="49072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7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150722" y="544771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8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216510" y="595877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052971" y="489888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DACD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7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105589" y="544479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DACD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158525" y="597410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DACD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9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64127" y="542522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110041" y="5974273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9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64126" y="596457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36AA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9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208854" y="435740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933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54847" y="330283"/>
            <a:ext cx="3949553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Khôi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phục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36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1306" y="1209831"/>
            <a:ext cx="7196650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Nêu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kết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quả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của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các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phép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tính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đã</a:t>
            </a:r>
            <a:r>
              <a:rPr lang="en-US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000000">
                    <a:lumMod val="75000"/>
                    <a:lumOff val="25000"/>
                  </a:srgbClr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điền</a:t>
            </a:r>
            <a:endParaRPr lang="zh-CN" altLang="en-US" sz="3200" dirty="0">
              <a:solidFill>
                <a:srgbClr val="000000">
                  <a:lumMod val="75000"/>
                  <a:lumOff val="25000"/>
                </a:srgbClr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1123" y="2117441"/>
            <a:ext cx="10972800" cy="4208275"/>
            <a:chOff x="2052971" y="2285531"/>
            <a:chExt cx="8425245" cy="4208275"/>
          </a:xfrm>
        </p:grpSpPr>
        <p:sp>
          <p:nvSpPr>
            <p:cNvPr id="5" name="Rounded Rectangle 4"/>
            <p:cNvSpPr/>
            <p:nvPr/>
          </p:nvSpPr>
          <p:spPr>
            <a:xfrm>
              <a:off x="2057220" y="228553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2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101788" y="2814763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3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155321" y="331825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4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186494" y="383929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5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56475" y="436043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6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291579" y="487398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7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370258" y="539863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8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424683" y="594445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9 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057220" y="281782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150722" y="38482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5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111475" y="333503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4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236824" y="488389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7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316725" y="540599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8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385622" y="593756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9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057220" y="334069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4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107779" y="384621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5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57468" y="43629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6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190287" y="488966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7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257237" y="54160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8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25079" y="594175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9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053191" y="38642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5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111716" y="437544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6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142354" y="487970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7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200584" y="541977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8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79008" y="59514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9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057220" y="438384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6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102186" y="49072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7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150722" y="540880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8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216510" y="595877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9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052971" y="489888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D2B5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7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105589" y="542534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D2B5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8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158525" y="594492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D2B5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9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64127" y="542522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110041" y="595481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9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64126" y="596457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694B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9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208854" y="435740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76321" y="2103454"/>
            <a:ext cx="3939693" cy="1989197"/>
            <a:chOff x="5290887" y="2013253"/>
            <a:chExt cx="3939693" cy="1989197"/>
          </a:xfrm>
        </p:grpSpPr>
        <p:sp>
          <p:nvSpPr>
            <p:cNvPr id="42" name="PA_库_任意多边形 42"/>
            <p:cNvSpPr/>
            <p:nvPr>
              <p:custDataLst>
                <p:tags r:id="rId1"/>
              </p:custDataLst>
            </p:nvPr>
          </p:nvSpPr>
          <p:spPr>
            <a:xfrm rot="16200000" flipV="1">
              <a:off x="6266135" y="1038005"/>
              <a:ext cx="1989197" cy="3939693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285282 w 1916328"/>
                <a:gd name="connsiteY0" fmla="*/ 490809 h 1037553"/>
                <a:gd name="connsiteX1" fmla="*/ 0 w 1916328"/>
                <a:gd name="connsiteY1" fmla="*/ 867939 h 1037553"/>
                <a:gd name="connsiteX2" fmla="*/ 371758 w 1916328"/>
                <a:gd name="connsiteY2" fmla="*/ 741255 h 1037553"/>
                <a:gd name="connsiteX3" fmla="*/ 494084 w 1916328"/>
                <a:gd name="connsiteY3" fmla="*/ 1009641 h 1037553"/>
                <a:gd name="connsiteX4" fmla="*/ 1346550 w 1916328"/>
                <a:gd name="connsiteY4" fmla="*/ 1008408 h 1037553"/>
                <a:gd name="connsiteX5" fmla="*/ 1852159 w 1916328"/>
                <a:gd name="connsiteY5" fmla="*/ 825528 h 1037553"/>
                <a:gd name="connsiteX6" fmla="*/ 1755341 w 1916328"/>
                <a:gd name="connsiteY6" fmla="*/ 83251 h 1037553"/>
                <a:gd name="connsiteX7" fmla="*/ 547745 w 1916328"/>
                <a:gd name="connsiteY7" fmla="*/ 62043 h 1037553"/>
                <a:gd name="connsiteX8" fmla="*/ 285282 w 1916328"/>
                <a:gd name="connsiteY8" fmla="*/ 490809 h 1037553"/>
                <a:gd name="connsiteX0" fmla="*/ 285282 w 1916328"/>
                <a:gd name="connsiteY0" fmla="*/ 490809 h 1036354"/>
                <a:gd name="connsiteX1" fmla="*/ 0 w 1916328"/>
                <a:gd name="connsiteY1" fmla="*/ 867939 h 1036354"/>
                <a:gd name="connsiteX2" fmla="*/ 355903 w 1916328"/>
                <a:gd name="connsiteY2" fmla="*/ 758897 h 1036354"/>
                <a:gd name="connsiteX3" fmla="*/ 494084 w 1916328"/>
                <a:gd name="connsiteY3" fmla="*/ 1009641 h 1036354"/>
                <a:gd name="connsiteX4" fmla="*/ 1346550 w 1916328"/>
                <a:gd name="connsiteY4" fmla="*/ 1008408 h 1036354"/>
                <a:gd name="connsiteX5" fmla="*/ 1852159 w 1916328"/>
                <a:gd name="connsiteY5" fmla="*/ 825528 h 1036354"/>
                <a:gd name="connsiteX6" fmla="*/ 1755341 w 1916328"/>
                <a:gd name="connsiteY6" fmla="*/ 83251 h 1036354"/>
                <a:gd name="connsiteX7" fmla="*/ 547745 w 1916328"/>
                <a:gd name="connsiteY7" fmla="*/ 62043 h 1036354"/>
                <a:gd name="connsiteX8" fmla="*/ 285282 w 1916328"/>
                <a:gd name="connsiteY8" fmla="*/ 490809 h 1036354"/>
                <a:gd name="connsiteX0" fmla="*/ 301138 w 1932184"/>
                <a:gd name="connsiteY0" fmla="*/ 490809 h 1036354"/>
                <a:gd name="connsiteX1" fmla="*/ 1 w 1932184"/>
                <a:gd name="connsiteY1" fmla="*/ 779729 h 1036354"/>
                <a:gd name="connsiteX2" fmla="*/ 371759 w 1932184"/>
                <a:gd name="connsiteY2" fmla="*/ 758897 h 1036354"/>
                <a:gd name="connsiteX3" fmla="*/ 509940 w 1932184"/>
                <a:gd name="connsiteY3" fmla="*/ 1009641 h 1036354"/>
                <a:gd name="connsiteX4" fmla="*/ 1362406 w 1932184"/>
                <a:gd name="connsiteY4" fmla="*/ 1008408 h 1036354"/>
                <a:gd name="connsiteX5" fmla="*/ 1868015 w 1932184"/>
                <a:gd name="connsiteY5" fmla="*/ 825528 h 1036354"/>
                <a:gd name="connsiteX6" fmla="*/ 1771197 w 1932184"/>
                <a:gd name="connsiteY6" fmla="*/ 83251 h 1036354"/>
                <a:gd name="connsiteX7" fmla="*/ 563601 w 1932184"/>
                <a:gd name="connsiteY7" fmla="*/ 62043 h 1036354"/>
                <a:gd name="connsiteX8" fmla="*/ 301138 w 1932184"/>
                <a:gd name="connsiteY8" fmla="*/ 490809 h 1036354"/>
                <a:gd name="connsiteX0" fmla="*/ 309066 w 1940112"/>
                <a:gd name="connsiteY0" fmla="*/ 490809 h 1036354"/>
                <a:gd name="connsiteX1" fmla="*/ -1 w 1940112"/>
                <a:gd name="connsiteY1" fmla="*/ 800310 h 1036354"/>
                <a:gd name="connsiteX2" fmla="*/ 379687 w 1940112"/>
                <a:gd name="connsiteY2" fmla="*/ 758897 h 1036354"/>
                <a:gd name="connsiteX3" fmla="*/ 517868 w 1940112"/>
                <a:gd name="connsiteY3" fmla="*/ 1009641 h 1036354"/>
                <a:gd name="connsiteX4" fmla="*/ 1370334 w 1940112"/>
                <a:gd name="connsiteY4" fmla="*/ 1008408 h 1036354"/>
                <a:gd name="connsiteX5" fmla="*/ 1875943 w 1940112"/>
                <a:gd name="connsiteY5" fmla="*/ 825528 h 1036354"/>
                <a:gd name="connsiteX6" fmla="*/ 1779125 w 1940112"/>
                <a:gd name="connsiteY6" fmla="*/ 83251 h 1036354"/>
                <a:gd name="connsiteX7" fmla="*/ 571529 w 1940112"/>
                <a:gd name="connsiteY7" fmla="*/ 62043 h 1036354"/>
                <a:gd name="connsiteX8" fmla="*/ 309066 w 1940112"/>
                <a:gd name="connsiteY8" fmla="*/ 490809 h 1036354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0112" h="1035652">
                  <a:moveTo>
                    <a:pt x="332847" y="478345"/>
                  </a:moveTo>
                  <a:lnTo>
                    <a:pt x="-1" y="799608"/>
                  </a:lnTo>
                  <a:cubicBezTo>
                    <a:pt x="213712" y="781433"/>
                    <a:pt x="308666" y="741087"/>
                    <a:pt x="379687" y="758195"/>
                  </a:cubicBezTo>
                  <a:cubicBezTo>
                    <a:pt x="437061" y="865771"/>
                    <a:pt x="352760" y="967354"/>
                    <a:pt x="517868" y="1008939"/>
                  </a:cubicBezTo>
                  <a:cubicBezTo>
                    <a:pt x="682976" y="1050524"/>
                    <a:pt x="1143988" y="1038392"/>
                    <a:pt x="1370334" y="1007706"/>
                  </a:cubicBezTo>
                  <a:cubicBezTo>
                    <a:pt x="1596680" y="977021"/>
                    <a:pt x="1807811" y="979019"/>
                    <a:pt x="1875943" y="824826"/>
                  </a:cubicBezTo>
                  <a:cubicBezTo>
                    <a:pt x="1944075" y="670633"/>
                    <a:pt x="2010414" y="208055"/>
                    <a:pt x="1779125" y="82549"/>
                  </a:cubicBezTo>
                  <a:cubicBezTo>
                    <a:pt x="1547836" y="-42957"/>
                    <a:pt x="812575" y="-4625"/>
                    <a:pt x="571529" y="61341"/>
                  </a:cubicBezTo>
                  <a:cubicBezTo>
                    <a:pt x="330483" y="127307"/>
                    <a:pt x="354177" y="261210"/>
                    <a:pt x="332847" y="478345"/>
                  </a:cubicBezTo>
                  <a:close/>
                </a:path>
              </a:pathLst>
            </a:custGeom>
            <a:solidFill>
              <a:schemeClr val="bg1"/>
            </a:solidFill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62971" y="2065900"/>
              <a:ext cx="360750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Đọc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bảng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trừ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theo</a:t>
              </a:r>
              <a:r>
                <a:rPr 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cột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, </a:t>
              </a:r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theo</a:t>
              </a:r>
              <a:r>
                <a:rPr 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hàng</a:t>
              </a:r>
              <a:r>
                <a:rPr lang="en-US" sz="32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, </a:t>
              </a:r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theo</a:t>
              </a:r>
              <a:r>
                <a:rPr 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màu</a:t>
              </a:r>
              <a:r>
                <a:rPr lang="en-US" sz="32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193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76332" y="349333"/>
            <a:ext cx="2477983" cy="11586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4400" b="1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4400" b="1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6975" y="1689864"/>
            <a:ext cx="10972800" cy="4208275"/>
            <a:chOff x="2052971" y="2285531"/>
            <a:chExt cx="8425245" cy="4208275"/>
          </a:xfrm>
        </p:grpSpPr>
        <p:sp>
          <p:nvSpPr>
            <p:cNvPr id="4" name="Rounded Rectangle 3"/>
            <p:cNvSpPr/>
            <p:nvPr/>
          </p:nvSpPr>
          <p:spPr>
            <a:xfrm>
              <a:off x="2057220" y="228553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101788" y="2814763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3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155321" y="331825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4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186494" y="383929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5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256475" y="436043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6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291579" y="487398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7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370258" y="539863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8 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424683" y="594445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F69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9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57220" y="281782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3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0722" y="38482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5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11475" y="333503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4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236824" y="488389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7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316725" y="540599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8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385622" y="593756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 – 9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057220" y="334069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4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107779" y="384621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5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57468" y="43629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6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190287" y="488966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7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257237" y="54160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8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325079" y="594175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8C0D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9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053191" y="386426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5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111716" y="437544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6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142354" y="4879708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7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200584" y="541977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8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279008" y="5951456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C0D7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– 9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057220" y="438384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6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102186" y="4907275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7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150722" y="540880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8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216510" y="595877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FCB0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9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052971" y="4898881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D2B5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7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105589" y="5425342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D2B5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8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158525" y="594492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D2B5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– 9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064127" y="5425229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110041" y="5954817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DF2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– 9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064126" y="5964574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F694B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9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208854" y="4357400"/>
              <a:ext cx="1053533" cy="529232"/>
            </a:xfrm>
            <a:prstGeom prst="roundRect">
              <a:avLst>
                <a:gd name="adj" fmla="val 25137"/>
              </a:avLst>
            </a:prstGeom>
            <a:solidFill>
              <a:srgbClr val="AEE0F8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– 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21765" y="1903343"/>
            <a:ext cx="3939693" cy="1989197"/>
            <a:chOff x="7493918" y="2295871"/>
            <a:chExt cx="3939693" cy="1989197"/>
          </a:xfrm>
        </p:grpSpPr>
        <p:sp>
          <p:nvSpPr>
            <p:cNvPr id="41" name="PA_库_任意多边形 42"/>
            <p:cNvSpPr/>
            <p:nvPr>
              <p:custDataLst>
                <p:tags r:id="rId1"/>
              </p:custDataLst>
            </p:nvPr>
          </p:nvSpPr>
          <p:spPr>
            <a:xfrm rot="16200000" flipV="1">
              <a:off x="8469166" y="1320623"/>
              <a:ext cx="1989197" cy="3939693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285282 w 1916328"/>
                <a:gd name="connsiteY0" fmla="*/ 490809 h 1037553"/>
                <a:gd name="connsiteX1" fmla="*/ 0 w 1916328"/>
                <a:gd name="connsiteY1" fmla="*/ 867939 h 1037553"/>
                <a:gd name="connsiteX2" fmla="*/ 371758 w 1916328"/>
                <a:gd name="connsiteY2" fmla="*/ 741255 h 1037553"/>
                <a:gd name="connsiteX3" fmla="*/ 494084 w 1916328"/>
                <a:gd name="connsiteY3" fmla="*/ 1009641 h 1037553"/>
                <a:gd name="connsiteX4" fmla="*/ 1346550 w 1916328"/>
                <a:gd name="connsiteY4" fmla="*/ 1008408 h 1037553"/>
                <a:gd name="connsiteX5" fmla="*/ 1852159 w 1916328"/>
                <a:gd name="connsiteY5" fmla="*/ 825528 h 1037553"/>
                <a:gd name="connsiteX6" fmla="*/ 1755341 w 1916328"/>
                <a:gd name="connsiteY6" fmla="*/ 83251 h 1037553"/>
                <a:gd name="connsiteX7" fmla="*/ 547745 w 1916328"/>
                <a:gd name="connsiteY7" fmla="*/ 62043 h 1037553"/>
                <a:gd name="connsiteX8" fmla="*/ 285282 w 1916328"/>
                <a:gd name="connsiteY8" fmla="*/ 490809 h 1037553"/>
                <a:gd name="connsiteX0" fmla="*/ 285282 w 1916328"/>
                <a:gd name="connsiteY0" fmla="*/ 490809 h 1036354"/>
                <a:gd name="connsiteX1" fmla="*/ 0 w 1916328"/>
                <a:gd name="connsiteY1" fmla="*/ 867939 h 1036354"/>
                <a:gd name="connsiteX2" fmla="*/ 355903 w 1916328"/>
                <a:gd name="connsiteY2" fmla="*/ 758897 h 1036354"/>
                <a:gd name="connsiteX3" fmla="*/ 494084 w 1916328"/>
                <a:gd name="connsiteY3" fmla="*/ 1009641 h 1036354"/>
                <a:gd name="connsiteX4" fmla="*/ 1346550 w 1916328"/>
                <a:gd name="connsiteY4" fmla="*/ 1008408 h 1036354"/>
                <a:gd name="connsiteX5" fmla="*/ 1852159 w 1916328"/>
                <a:gd name="connsiteY5" fmla="*/ 825528 h 1036354"/>
                <a:gd name="connsiteX6" fmla="*/ 1755341 w 1916328"/>
                <a:gd name="connsiteY6" fmla="*/ 83251 h 1036354"/>
                <a:gd name="connsiteX7" fmla="*/ 547745 w 1916328"/>
                <a:gd name="connsiteY7" fmla="*/ 62043 h 1036354"/>
                <a:gd name="connsiteX8" fmla="*/ 285282 w 1916328"/>
                <a:gd name="connsiteY8" fmla="*/ 490809 h 1036354"/>
                <a:gd name="connsiteX0" fmla="*/ 301138 w 1932184"/>
                <a:gd name="connsiteY0" fmla="*/ 490809 h 1036354"/>
                <a:gd name="connsiteX1" fmla="*/ 1 w 1932184"/>
                <a:gd name="connsiteY1" fmla="*/ 779729 h 1036354"/>
                <a:gd name="connsiteX2" fmla="*/ 371759 w 1932184"/>
                <a:gd name="connsiteY2" fmla="*/ 758897 h 1036354"/>
                <a:gd name="connsiteX3" fmla="*/ 509940 w 1932184"/>
                <a:gd name="connsiteY3" fmla="*/ 1009641 h 1036354"/>
                <a:gd name="connsiteX4" fmla="*/ 1362406 w 1932184"/>
                <a:gd name="connsiteY4" fmla="*/ 1008408 h 1036354"/>
                <a:gd name="connsiteX5" fmla="*/ 1868015 w 1932184"/>
                <a:gd name="connsiteY5" fmla="*/ 825528 h 1036354"/>
                <a:gd name="connsiteX6" fmla="*/ 1771197 w 1932184"/>
                <a:gd name="connsiteY6" fmla="*/ 83251 h 1036354"/>
                <a:gd name="connsiteX7" fmla="*/ 563601 w 1932184"/>
                <a:gd name="connsiteY7" fmla="*/ 62043 h 1036354"/>
                <a:gd name="connsiteX8" fmla="*/ 301138 w 1932184"/>
                <a:gd name="connsiteY8" fmla="*/ 490809 h 1036354"/>
                <a:gd name="connsiteX0" fmla="*/ 309066 w 1940112"/>
                <a:gd name="connsiteY0" fmla="*/ 490809 h 1036354"/>
                <a:gd name="connsiteX1" fmla="*/ -1 w 1940112"/>
                <a:gd name="connsiteY1" fmla="*/ 800310 h 1036354"/>
                <a:gd name="connsiteX2" fmla="*/ 379687 w 1940112"/>
                <a:gd name="connsiteY2" fmla="*/ 758897 h 1036354"/>
                <a:gd name="connsiteX3" fmla="*/ 517868 w 1940112"/>
                <a:gd name="connsiteY3" fmla="*/ 1009641 h 1036354"/>
                <a:gd name="connsiteX4" fmla="*/ 1370334 w 1940112"/>
                <a:gd name="connsiteY4" fmla="*/ 1008408 h 1036354"/>
                <a:gd name="connsiteX5" fmla="*/ 1875943 w 1940112"/>
                <a:gd name="connsiteY5" fmla="*/ 825528 h 1036354"/>
                <a:gd name="connsiteX6" fmla="*/ 1779125 w 1940112"/>
                <a:gd name="connsiteY6" fmla="*/ 83251 h 1036354"/>
                <a:gd name="connsiteX7" fmla="*/ 571529 w 1940112"/>
                <a:gd name="connsiteY7" fmla="*/ 62043 h 1036354"/>
                <a:gd name="connsiteX8" fmla="*/ 309066 w 1940112"/>
                <a:gd name="connsiteY8" fmla="*/ 490809 h 1036354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  <a:gd name="connsiteX0" fmla="*/ 332847 w 1940112"/>
                <a:gd name="connsiteY0" fmla="*/ 478345 h 1035652"/>
                <a:gd name="connsiteX1" fmla="*/ -1 w 1940112"/>
                <a:gd name="connsiteY1" fmla="*/ 799608 h 1035652"/>
                <a:gd name="connsiteX2" fmla="*/ 379687 w 1940112"/>
                <a:gd name="connsiteY2" fmla="*/ 758195 h 1035652"/>
                <a:gd name="connsiteX3" fmla="*/ 517868 w 1940112"/>
                <a:gd name="connsiteY3" fmla="*/ 1008939 h 1035652"/>
                <a:gd name="connsiteX4" fmla="*/ 1370334 w 1940112"/>
                <a:gd name="connsiteY4" fmla="*/ 1007706 h 1035652"/>
                <a:gd name="connsiteX5" fmla="*/ 1875943 w 1940112"/>
                <a:gd name="connsiteY5" fmla="*/ 824826 h 1035652"/>
                <a:gd name="connsiteX6" fmla="*/ 1779125 w 1940112"/>
                <a:gd name="connsiteY6" fmla="*/ 82549 h 1035652"/>
                <a:gd name="connsiteX7" fmla="*/ 571529 w 1940112"/>
                <a:gd name="connsiteY7" fmla="*/ 61341 h 1035652"/>
                <a:gd name="connsiteX8" fmla="*/ 332847 w 1940112"/>
                <a:gd name="connsiteY8" fmla="*/ 478345 h 103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0112" h="1035652">
                  <a:moveTo>
                    <a:pt x="332847" y="478345"/>
                  </a:moveTo>
                  <a:lnTo>
                    <a:pt x="-1" y="799608"/>
                  </a:lnTo>
                  <a:cubicBezTo>
                    <a:pt x="213712" y="781433"/>
                    <a:pt x="308666" y="741087"/>
                    <a:pt x="379687" y="758195"/>
                  </a:cubicBezTo>
                  <a:cubicBezTo>
                    <a:pt x="437061" y="865771"/>
                    <a:pt x="352760" y="967354"/>
                    <a:pt x="517868" y="1008939"/>
                  </a:cubicBezTo>
                  <a:cubicBezTo>
                    <a:pt x="682976" y="1050524"/>
                    <a:pt x="1143988" y="1038392"/>
                    <a:pt x="1370334" y="1007706"/>
                  </a:cubicBezTo>
                  <a:cubicBezTo>
                    <a:pt x="1596680" y="977021"/>
                    <a:pt x="1807811" y="979019"/>
                    <a:pt x="1875943" y="824826"/>
                  </a:cubicBezTo>
                  <a:cubicBezTo>
                    <a:pt x="1944075" y="670633"/>
                    <a:pt x="2010414" y="208055"/>
                    <a:pt x="1779125" y="82549"/>
                  </a:cubicBezTo>
                  <a:cubicBezTo>
                    <a:pt x="1547836" y="-42957"/>
                    <a:pt x="812575" y="-4625"/>
                    <a:pt x="571529" y="61341"/>
                  </a:cubicBezTo>
                  <a:cubicBezTo>
                    <a:pt x="330483" y="127307"/>
                    <a:pt x="354177" y="261210"/>
                    <a:pt x="332847" y="478345"/>
                  </a:cubicBezTo>
                  <a:close/>
                </a:path>
              </a:pathLst>
            </a:custGeom>
            <a:solidFill>
              <a:schemeClr val="bg1"/>
            </a:solidFill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657899" y="2353795"/>
              <a:ext cx="360750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Các</a:t>
              </a:r>
              <a:r>
                <a:rPr lang="en-US" sz="3200" dirty="0">
                  <a:ea typeface="微软雅黑" panose="020B0503020204020204" pitchFamily="34" charset="-122"/>
                  <a:sym typeface="迷你简细行楷" panose="02010609000101010101" charset="-122"/>
                </a:rPr>
                <a:t> ô </a:t>
              </a:r>
              <a:r>
                <a:rPr lang="en-US" sz="3200" b="1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cùng</a:t>
              </a:r>
              <a:r>
                <a:rPr lang="en-US" sz="3200" b="1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màu</a:t>
              </a:r>
              <a:r>
                <a:rPr lang="en-US" sz="3200" b="1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là</a:t>
              </a:r>
              <a:r>
                <a:rPr lang="en-US" sz="3200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các</a:t>
              </a:r>
              <a:r>
                <a:rPr lang="en-US" sz="3200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phép</a:t>
              </a:r>
              <a:r>
                <a:rPr lang="en-US" sz="3200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trừ</a:t>
              </a:r>
              <a:r>
                <a:rPr lang="en-US" sz="3200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có</a:t>
              </a:r>
              <a:r>
                <a:rPr lang="en-US" sz="3200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</a:p>
            <a:p>
              <a:pPr algn="ctr"/>
              <a:r>
                <a:rPr lang="en-US" sz="3200" b="1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hiệu</a:t>
              </a:r>
              <a:r>
                <a:rPr lang="en-US" sz="3200" b="1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bằng</a:t>
              </a:r>
              <a:r>
                <a:rPr lang="en-US" sz="3200" b="1" dirty="0"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sz="3200" b="1" dirty="0" err="1">
                  <a:ea typeface="微软雅黑" panose="020B0503020204020204" pitchFamily="34" charset="-122"/>
                  <a:sym typeface="迷你简细行楷" panose="02010609000101010101" charset="-122"/>
                </a:rPr>
                <a:t>nhau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97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435" y="1246988"/>
            <a:ext cx="6394039" cy="2464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435" y="3934383"/>
            <a:ext cx="6421016" cy="2478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350684" y="1416227"/>
            <a:ext cx="1653290" cy="736140"/>
          </a:xfrm>
          <a:prstGeom prst="roundRect">
            <a:avLst>
              <a:gd name="adj" fmla="val 38071"/>
            </a:avLst>
          </a:prstGeom>
          <a:solidFill>
            <a:srgbClr val="FFDDE1"/>
          </a:solidFill>
          <a:ln w="19050">
            <a:solidFill>
              <a:srgbClr val="FF0000"/>
            </a:solidFill>
            <a:prstDash val="lgDash"/>
          </a:ln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2800" b="1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endParaRPr lang="zh-CN" altLang="en-US" sz="2800" b="1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90205" y="4437542"/>
            <a:ext cx="1861230" cy="736140"/>
          </a:xfrm>
          <a:prstGeom prst="roundRect">
            <a:avLst>
              <a:gd name="adj" fmla="val 38071"/>
            </a:avLst>
          </a:prstGeom>
          <a:solidFill>
            <a:srgbClr val="D6EDBD"/>
          </a:solidFill>
          <a:ln w="19050">
            <a:solidFill>
              <a:srgbClr val="00B050"/>
            </a:solidFill>
            <a:prstDash val="lgDash"/>
          </a:ln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2800" b="1" dirty="0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cộng</a:t>
            </a:r>
            <a:endParaRPr lang="zh-CN" altLang="en-US" sz="2800" b="1" dirty="0">
              <a:solidFill>
                <a:srgbClr val="00B05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588" y="349644"/>
            <a:ext cx="8496620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Nhận</a:t>
            </a:r>
            <a:r>
              <a:rPr lang="en-US" altLang="zh-CN" sz="3200" b="1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xét</a:t>
            </a:r>
            <a:r>
              <a:rPr lang="en-US" altLang="zh-CN" sz="3200" b="1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sự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liên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quan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giữa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trừ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bảng</a:t>
            </a:r>
            <a:r>
              <a:rPr lang="en-US" altLang="zh-CN" sz="32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cộng</a:t>
            </a:r>
            <a:endParaRPr lang="zh-CN" altLang="en-US" sz="3200" dirty="0">
              <a:solidFill>
                <a:srgbClr val="FF0000"/>
              </a:solidFill>
              <a:ea typeface="微软雅黑" panose="020B0503020204020204" pitchFamily="34" charset="-122"/>
              <a:sym typeface="迷你简细行楷" panose="02010609000101010101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8593" y="2631329"/>
            <a:ext cx="4320667" cy="2159542"/>
            <a:chOff x="478593" y="2631329"/>
            <a:chExt cx="4320667" cy="2159542"/>
          </a:xfrm>
        </p:grpSpPr>
        <p:sp>
          <p:nvSpPr>
            <p:cNvPr id="8" name="圆角矩形 21"/>
            <p:cNvSpPr/>
            <p:nvPr/>
          </p:nvSpPr>
          <p:spPr>
            <a:xfrm>
              <a:off x="493353" y="2631329"/>
              <a:ext cx="4305907" cy="2159542"/>
            </a:xfrm>
            <a:prstGeom prst="roundRect">
              <a:avLst>
                <a:gd name="adj" fmla="val 12230"/>
              </a:avLst>
            </a:prstGeom>
            <a:solidFill>
              <a:srgbClr val="FFFBD9"/>
            </a:solidFill>
            <a:ln w="28575">
              <a:solidFill>
                <a:srgbClr val="FFC0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8593" y="2837408"/>
              <a:ext cx="430590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Mỗi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phép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tính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ở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bảng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trừ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, </a:t>
              </a:r>
              <a:r>
                <a:rPr lang="en-US" altLang="zh-CN" sz="28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nếu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ta </a:t>
              </a:r>
              <a:r>
                <a:rPr lang="en-US" altLang="zh-CN" sz="28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đọc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từ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phải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sang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trái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thì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lại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được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các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phép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tính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ở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bảng</a:t>
              </a:r>
              <a:r>
                <a:rPr lang="en-US" altLang="zh-CN" sz="2800" b="1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28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cộng</a:t>
              </a:r>
              <a:r>
                <a:rPr lang="en-US" altLang="zh-CN" sz="2800" dirty="0">
                  <a:solidFill>
                    <a:srgbClr val="000000">
                      <a:lumMod val="75000"/>
                      <a:lumOff val="25000"/>
                    </a:srgbClr>
                  </a:solidFill>
                  <a:ea typeface="微软雅黑" panose="020B0503020204020204" pitchFamily="34" charset="-122"/>
                  <a:sym typeface="迷你简细行楷" panose="02010609000101010101" charset="-122"/>
                </a:rPr>
                <a:t>.</a:t>
              </a:r>
              <a:endParaRPr lang="en-US" sz="1600" dirty="0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349435" y="3858042"/>
            <a:ext cx="1061098" cy="406171"/>
          </a:xfrm>
          <a:prstGeom prst="roundRect">
            <a:avLst>
              <a:gd name="adj" fmla="val 25137"/>
            </a:avLst>
          </a:prstGeom>
          <a:solidFill>
            <a:srgbClr val="FFF6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 =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349435" y="1196892"/>
            <a:ext cx="993004" cy="346697"/>
          </a:xfrm>
          <a:prstGeom prst="roundRect">
            <a:avLst>
              <a:gd name="adj" fmla="val 25137"/>
            </a:avLst>
          </a:prstGeom>
          <a:solidFill>
            <a:srgbClr val="FFF6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11 - 2 =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969" y="1043634"/>
            <a:ext cx="1070147" cy="1083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9751" y="3735482"/>
            <a:ext cx="1070147" cy="10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5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638 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5" dur="18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05743 -0.003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549</TotalTime>
  <Words>1402</Words>
  <Application>Microsoft Office PowerPoint</Application>
  <PresentationFormat>Widescreen</PresentationFormat>
  <Paragraphs>519</Paragraphs>
  <Slides>33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等线</vt:lpstr>
      <vt:lpstr>微软雅黑</vt:lpstr>
      <vt:lpstr>Arial</vt:lpstr>
      <vt:lpstr>Calibri</vt:lpstr>
      <vt:lpstr>Cambria</vt:lpstr>
      <vt:lpstr>VNI-Avo</vt:lpstr>
      <vt:lpstr>zihun7hao-wennuantongzhiti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Vũ Minh Nhật</cp:lastModifiedBy>
  <cp:revision>67</cp:revision>
  <dcterms:created xsi:type="dcterms:W3CDTF">2017-08-18T03:02:00Z</dcterms:created>
  <dcterms:modified xsi:type="dcterms:W3CDTF">2023-04-01T16:31:48Z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